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"/>
  </p:notesMasterIdLst>
  <p:sldIdLst>
    <p:sldId id="275" r:id="rId5"/>
  </p:sldIdLst>
  <p:sldSz cx="6858000" cy="9906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Transition songs" id="{D98280BF-FD65-4040-BBC5-A610C06465D2}">
          <p14:sldIdLst/>
        </p14:section>
        <p14:section name="Lesson 1" id="{C288105A-B647-4879-9691-19BDBDC2AC42}">
          <p14:sldIdLst/>
        </p14:section>
        <p14:section name="Lesson 2" id="{566AB15D-E110-4D31-984C-A7AD2A8A5129}">
          <p14:sldIdLst>
            <p14:sldId id="275"/>
          </p14:sldIdLst>
        </p14:section>
        <p14:section name="Lesson 3" id="{2E57F47E-08C2-41D2-A234-046BF769371C}">
          <p14:sldIdLst/>
        </p14:section>
        <p14:section name="Lesson 4" id="{2DA6B6DC-41BC-48A6-9051-4DF1B1245163}">
          <p14:sldIdLst/>
        </p14:section>
        <p14:section name="Lesson 5" id="{F7BFFA4E-1152-455D-802F-2BE0371E0014}">
          <p14:sldIdLst/>
        </p14:section>
        <p14:section name="Lesson 6" id="{542FBC7B-7A03-4689-AEDC-260BB28C5FF3}">
          <p14:sldIdLst/>
        </p14:section>
        <p14:section name="Lesson 7" id="{7F414B06-6AAF-4D09-8B3E-599ED0F21E81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31B125B-ED99-4294-9AC1-329D2BDF1996}" v="2" dt="2020-10-22T07:56:24.77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/>
    <p:restoredTop sz="94650"/>
  </p:normalViewPr>
  <p:slideViewPr>
    <p:cSldViewPr>
      <p:cViewPr varScale="1">
        <p:scale>
          <a:sx n="48" d="100"/>
          <a:sy n="48" d="100"/>
        </p:scale>
        <p:origin x="2358" y="66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29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28" Type="http://schemas.microsoft.com/office/2016/11/relationships/changesInfo" Target="changesInfos/changesInfo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e Jones" userId="4a9fd575-894c-4f1c-886c-99f53615ea7e" providerId="ADAL" clId="{D31B125B-ED99-4294-9AC1-329D2BDF1996}"/>
    <pc:docChg chg="undo custSel modSld sldOrd">
      <pc:chgData name="Kate Jones" userId="4a9fd575-894c-4f1c-886c-99f53615ea7e" providerId="ADAL" clId="{D31B125B-ED99-4294-9AC1-329D2BDF1996}" dt="2020-10-22T08:04:11.459" v="12" actId="20577"/>
      <pc:docMkLst>
        <pc:docMk/>
      </pc:docMkLst>
      <pc:sldChg chg="ord">
        <pc:chgData name="Kate Jones" userId="4a9fd575-894c-4f1c-886c-99f53615ea7e" providerId="ADAL" clId="{D31B125B-ED99-4294-9AC1-329D2BDF1996}" dt="2020-10-22T07:55:26.273" v="1"/>
        <pc:sldMkLst>
          <pc:docMk/>
          <pc:sldMk cId="3154914889" sldId="269"/>
        </pc:sldMkLst>
      </pc:sldChg>
      <pc:sldChg chg="modSp mod">
        <pc:chgData name="Kate Jones" userId="4a9fd575-894c-4f1c-886c-99f53615ea7e" providerId="ADAL" clId="{D31B125B-ED99-4294-9AC1-329D2BDF1996}" dt="2020-10-22T07:56:53.884" v="9" actId="166"/>
        <pc:sldMkLst>
          <pc:docMk/>
          <pc:sldMk cId="2699169232" sldId="276"/>
        </pc:sldMkLst>
        <pc:spChg chg="mod ord">
          <ac:chgData name="Kate Jones" userId="4a9fd575-894c-4f1c-886c-99f53615ea7e" providerId="ADAL" clId="{D31B125B-ED99-4294-9AC1-329D2BDF1996}" dt="2020-10-22T07:56:53.884" v="9" actId="166"/>
          <ac:spMkLst>
            <pc:docMk/>
            <pc:sldMk cId="2699169232" sldId="276"/>
            <ac:spMk id="6" creationId="{00000000-0000-0000-0000-000000000000}"/>
          </ac:spMkLst>
        </pc:spChg>
        <pc:picChg chg="mod">
          <ac:chgData name="Kate Jones" userId="4a9fd575-894c-4f1c-886c-99f53615ea7e" providerId="ADAL" clId="{D31B125B-ED99-4294-9AC1-329D2BDF1996}" dt="2020-10-22T07:56:24.772" v="3" actId="1076"/>
          <ac:picMkLst>
            <pc:docMk/>
            <pc:sldMk cId="2699169232" sldId="276"/>
            <ac:picMk id="9" creationId="{14658E7D-CF17-EA43-B7CB-411D26C4E70E}"/>
          </ac:picMkLst>
        </pc:picChg>
      </pc:sldChg>
      <pc:sldChg chg="modSp mod">
        <pc:chgData name="Kate Jones" userId="4a9fd575-894c-4f1c-886c-99f53615ea7e" providerId="ADAL" clId="{D31B125B-ED99-4294-9AC1-329D2BDF1996}" dt="2020-10-22T08:04:11.459" v="12" actId="20577"/>
        <pc:sldMkLst>
          <pc:docMk/>
          <pc:sldMk cId="4126901719" sldId="279"/>
        </pc:sldMkLst>
        <pc:spChg chg="mod">
          <ac:chgData name="Kate Jones" userId="4a9fd575-894c-4f1c-886c-99f53615ea7e" providerId="ADAL" clId="{D31B125B-ED99-4294-9AC1-329D2BDF1996}" dt="2020-10-22T08:04:11.459" v="12" actId="20577"/>
          <ac:spMkLst>
            <pc:docMk/>
            <pc:sldMk cId="4126901719" sldId="279"/>
            <ac:spMk id="8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FE20CA-3145-A44F-BD4C-00A87A10ABEE}" type="datetimeFigureOut">
              <a:rPr lang="en-US" smtClean="0"/>
              <a:t>9/3/2021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F8428C-DF7F-5146-8AFB-F0DDCF8733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27904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/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648" y="9276750"/>
            <a:ext cx="1440160" cy="432048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 userDrawn="1"/>
        </p:nvSpPr>
        <p:spPr>
          <a:xfrm>
            <a:off x="2132856" y="9431799"/>
            <a:ext cx="269535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-5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+mn-lt"/>
                <a:ea typeface="Calibri"/>
                <a:cs typeface="+mn-cs"/>
              </a:rPr>
              <a:t>Copyright</a:t>
            </a:r>
            <a:r>
              <a:rPr kumimoji="0" lang="en-US" sz="1200" b="0" i="0" u="none" strike="noStrike" kern="1200" cap="none" spc="20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+mn-lt"/>
                <a:ea typeface="Calibri"/>
                <a:cs typeface="+mn-cs"/>
              </a:rPr>
              <a:t>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+mn-lt"/>
                <a:ea typeface="Calibri"/>
                <a:cs typeface="+mn-cs"/>
              </a:rPr>
              <a:t>©</a:t>
            </a:r>
            <a:r>
              <a:rPr kumimoji="0" lang="en-US" sz="1200" b="0" i="0" u="none" strike="noStrike" kern="1200" cap="none" spc="20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+mn-lt"/>
                <a:ea typeface="Calibri"/>
                <a:cs typeface="+mn-cs"/>
              </a:rPr>
              <a:t> </a:t>
            </a:r>
            <a:r>
              <a:rPr kumimoji="0" lang="en-US" sz="1200" b="0" i="0" u="none" strike="noStrike" kern="1200" cap="none" spc="-5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+mn-lt"/>
                <a:ea typeface="Calibri"/>
                <a:cs typeface="+mn-cs"/>
              </a:rPr>
              <a:t>Mathematics</a:t>
            </a:r>
            <a:r>
              <a:rPr kumimoji="0" lang="en-US" sz="1200" b="0" i="0" u="none" strike="noStrike" kern="1200" cap="none" spc="20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+mn-lt"/>
                <a:ea typeface="Calibri"/>
                <a:cs typeface="+mn-cs"/>
              </a:rPr>
              <a:t> </a:t>
            </a:r>
            <a:r>
              <a:rPr kumimoji="0" lang="en-US" sz="1200" b="0" i="0" u="none" strike="noStrike" kern="1200" cap="none" spc="-5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+mn-lt"/>
                <a:ea typeface="Calibri"/>
                <a:cs typeface="+mn-cs"/>
              </a:rPr>
              <a:t>Mastery</a:t>
            </a:r>
            <a:r>
              <a:rPr kumimoji="0" lang="en-US" sz="1200" b="0" i="0" u="none" strike="noStrike" kern="1200" cap="none" spc="20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+mn-lt"/>
                <a:ea typeface="Calibri"/>
                <a:cs typeface="+mn-cs"/>
              </a:rPr>
              <a:t> </a:t>
            </a:r>
            <a:r>
              <a:rPr kumimoji="0" lang="en-US" sz="1200" b="0" i="0" u="none" strike="noStrike" kern="1200" cap="none" spc="-5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+mn-lt"/>
                <a:ea typeface="Calibri"/>
                <a:cs typeface="+mn-cs"/>
              </a:rPr>
              <a:t>2020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+mn-lt"/>
              <a:ea typeface="Calibri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987978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/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648" y="9276750"/>
            <a:ext cx="1440160" cy="43204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 userDrawn="1"/>
        </p:nvSpPr>
        <p:spPr>
          <a:xfrm>
            <a:off x="2132856" y="9431799"/>
            <a:ext cx="269535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-5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+mn-lt"/>
                <a:ea typeface="Calibri"/>
                <a:cs typeface="+mn-cs"/>
              </a:rPr>
              <a:t>Copyright</a:t>
            </a:r>
            <a:r>
              <a:rPr kumimoji="0" lang="en-US" sz="1200" b="0" i="0" u="none" strike="noStrike" kern="1200" cap="none" spc="20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+mn-lt"/>
                <a:ea typeface="Calibri"/>
                <a:cs typeface="+mn-cs"/>
              </a:rPr>
              <a:t>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+mn-lt"/>
                <a:ea typeface="Calibri"/>
                <a:cs typeface="+mn-cs"/>
              </a:rPr>
              <a:t>©</a:t>
            </a:r>
            <a:r>
              <a:rPr kumimoji="0" lang="en-US" sz="1200" b="0" i="0" u="none" strike="noStrike" kern="1200" cap="none" spc="20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+mn-lt"/>
                <a:ea typeface="Calibri"/>
                <a:cs typeface="+mn-cs"/>
              </a:rPr>
              <a:t> </a:t>
            </a:r>
            <a:r>
              <a:rPr kumimoji="0" lang="en-US" sz="1200" b="0" i="0" u="none" strike="noStrike" kern="1200" cap="none" spc="-5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+mn-lt"/>
                <a:ea typeface="Calibri"/>
                <a:cs typeface="+mn-cs"/>
              </a:rPr>
              <a:t>Mathematics</a:t>
            </a:r>
            <a:r>
              <a:rPr kumimoji="0" lang="en-US" sz="1200" b="0" i="0" u="none" strike="noStrike" kern="1200" cap="none" spc="20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+mn-lt"/>
                <a:ea typeface="Calibri"/>
                <a:cs typeface="+mn-cs"/>
              </a:rPr>
              <a:t> </a:t>
            </a:r>
            <a:r>
              <a:rPr kumimoji="0" lang="en-US" sz="1200" b="0" i="0" u="none" strike="noStrike" kern="1200" cap="none" spc="-5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+mn-lt"/>
                <a:ea typeface="Calibri"/>
                <a:cs typeface="+mn-cs"/>
              </a:rPr>
              <a:t>Mastery</a:t>
            </a:r>
            <a:r>
              <a:rPr kumimoji="0" lang="en-US" sz="1200" b="0" i="0" u="none" strike="noStrike" kern="1200" cap="none" spc="20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+mn-lt"/>
                <a:ea typeface="Calibri"/>
                <a:cs typeface="+mn-cs"/>
              </a:rPr>
              <a:t> </a:t>
            </a:r>
            <a:r>
              <a:rPr kumimoji="0" lang="en-US" sz="1200" b="0" i="0" u="none" strike="noStrike" kern="1200" cap="none" spc="-5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+mn-lt"/>
                <a:ea typeface="Calibri"/>
                <a:cs typeface="+mn-cs"/>
              </a:rPr>
              <a:t>2020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+mn-lt"/>
              <a:ea typeface="Calibri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178268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/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648" y="9276750"/>
            <a:ext cx="1440160" cy="432048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 userDrawn="1"/>
        </p:nvSpPr>
        <p:spPr>
          <a:xfrm>
            <a:off x="2132856" y="9431799"/>
            <a:ext cx="269535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-5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+mn-lt"/>
                <a:ea typeface="Calibri"/>
                <a:cs typeface="+mn-cs"/>
              </a:rPr>
              <a:t>Copyright</a:t>
            </a:r>
            <a:r>
              <a:rPr kumimoji="0" lang="en-US" sz="1200" b="0" i="0" u="none" strike="noStrike" kern="1200" cap="none" spc="20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+mn-lt"/>
                <a:ea typeface="Calibri"/>
                <a:cs typeface="+mn-cs"/>
              </a:rPr>
              <a:t>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+mn-lt"/>
                <a:ea typeface="Calibri"/>
                <a:cs typeface="+mn-cs"/>
              </a:rPr>
              <a:t>©</a:t>
            </a:r>
            <a:r>
              <a:rPr kumimoji="0" lang="en-US" sz="1200" b="0" i="0" u="none" strike="noStrike" kern="1200" cap="none" spc="20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+mn-lt"/>
                <a:ea typeface="Calibri"/>
                <a:cs typeface="+mn-cs"/>
              </a:rPr>
              <a:t> </a:t>
            </a:r>
            <a:r>
              <a:rPr kumimoji="0" lang="en-US" sz="1200" b="0" i="0" u="none" strike="noStrike" kern="1200" cap="none" spc="-5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+mn-lt"/>
                <a:ea typeface="Calibri"/>
                <a:cs typeface="+mn-cs"/>
              </a:rPr>
              <a:t>Mathematics</a:t>
            </a:r>
            <a:r>
              <a:rPr kumimoji="0" lang="en-US" sz="1200" b="0" i="0" u="none" strike="noStrike" kern="1200" cap="none" spc="20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+mn-lt"/>
                <a:ea typeface="Calibri"/>
                <a:cs typeface="+mn-cs"/>
              </a:rPr>
              <a:t> </a:t>
            </a:r>
            <a:r>
              <a:rPr kumimoji="0" lang="en-US" sz="1200" b="0" i="0" u="none" strike="noStrike" kern="1200" cap="none" spc="-5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+mn-lt"/>
                <a:ea typeface="Calibri"/>
                <a:cs typeface="+mn-cs"/>
              </a:rPr>
              <a:t>Mastery</a:t>
            </a:r>
            <a:r>
              <a:rPr kumimoji="0" lang="en-US" sz="1200" b="0" i="0" u="none" strike="noStrike" kern="1200" cap="none" spc="20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+mn-lt"/>
                <a:ea typeface="Calibri"/>
                <a:cs typeface="+mn-cs"/>
              </a:rPr>
              <a:t> </a:t>
            </a:r>
            <a:r>
              <a:rPr kumimoji="0" lang="en-US" sz="1200" b="0" i="0" u="none" strike="noStrike" kern="1200" cap="none" spc="-5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+mn-lt"/>
                <a:ea typeface="Calibri"/>
                <a:cs typeface="+mn-cs"/>
              </a:rPr>
              <a:t>2020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+mn-lt"/>
              <a:ea typeface="Calibri"/>
              <a:cs typeface="+mn-cs"/>
            </a:endParaRPr>
          </a:p>
        </p:txBody>
      </p:sp>
      <p:sp>
        <p:nvSpPr>
          <p:cNvPr id="10" name="Title 15"/>
          <p:cNvSpPr txBox="1">
            <a:spLocks/>
          </p:cNvSpPr>
          <p:nvPr userDrawn="1"/>
        </p:nvSpPr>
        <p:spPr>
          <a:xfrm>
            <a:off x="342900" y="396875"/>
            <a:ext cx="6172200" cy="451669"/>
          </a:xfrm>
          <a:prstGeom prst="rect">
            <a:avLst/>
          </a:prstGeom>
          <a:ln>
            <a:solidFill>
              <a:schemeClr val="bg1">
                <a:lumMod val="95000"/>
              </a:schemeClr>
            </a:solidFill>
          </a:ln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1200" kern="1200">
                <a:solidFill>
                  <a:schemeClr val="tx1"/>
                </a:solidFill>
                <a:latin typeface="Century Gothic" panose="020B0502020202090204" pitchFamily="34" charset="0"/>
                <a:ea typeface="+mj-ea"/>
                <a:cs typeface="+mj-cs"/>
              </a:defRPr>
            </a:lvl1pPr>
          </a:lstStyle>
          <a:p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193807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5" r:id="rId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jpe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emf"/><Relationship Id="rId11" Type="http://schemas.openxmlformats.org/officeDocument/2006/relationships/image" Target="../media/image11.emf"/><Relationship Id="rId5" Type="http://schemas.openxmlformats.org/officeDocument/2006/relationships/image" Target="../media/image5.png"/><Relationship Id="rId15" Type="http://schemas.openxmlformats.org/officeDocument/2006/relationships/image" Target="../media/image15.jpe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emf"/><Relationship Id="rId14" Type="http://schemas.openxmlformats.org/officeDocument/2006/relationships/image" Target="../media/image14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32656" y="416495"/>
            <a:ext cx="606843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b="1" dirty="0">
                <a:latin typeface="Century Gothic" panose="020B0502020202090204" pitchFamily="34" charset="0"/>
              </a:rPr>
              <a:t>Key Learning: To recognise the value of coins and notes and use the £ symbol accurately </a:t>
            </a:r>
          </a:p>
          <a:p>
            <a:endParaRPr lang="en-GB" sz="1200" b="1" dirty="0">
              <a:latin typeface="Century Gothic" panose="020B050202020209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168860" y="9166339"/>
            <a:ext cx="2520280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500" dirty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Y2 U10 L2 Task</a:t>
            </a: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28A479ED-C458-3A41-90CD-96E06A2288A8}"/>
              </a:ext>
            </a:extLst>
          </p:cNvPr>
          <p:cNvSpPr/>
          <p:nvPr/>
        </p:nvSpPr>
        <p:spPr>
          <a:xfrm rot="16200000">
            <a:off x="-2674630" y="4633401"/>
            <a:ext cx="645333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altLang="en-US" sz="1600" dirty="0">
                <a:latin typeface="Century Gothic" panose="020B0502020202090204" pitchFamily="34" charset="0"/>
              </a:rPr>
              <a:t>Fill in the price labels. Use the signs &lt;, &gt; or = to fill in the circles.</a:t>
            </a:r>
            <a:endParaRPr lang="en-US" altLang="en-US" sz="1600" dirty="0">
              <a:latin typeface="Century Gothic" panose="020B0502020202090204" pitchFamily="34" charset="0"/>
            </a:endParaRPr>
          </a:p>
          <a:p>
            <a:pPr algn="ctr"/>
            <a:endParaRPr lang="en-GB" sz="1600" dirty="0">
              <a:latin typeface="Century Gothic" panose="020B0502020202090204" pitchFamily="34" charset="0"/>
            </a:endParaRPr>
          </a:p>
        </p:txBody>
      </p:sp>
      <p:sp>
        <p:nvSpPr>
          <p:cNvPr id="78" name="Oval 2">
            <a:extLst>
              <a:ext uri="{FF2B5EF4-FFF2-40B4-BE49-F238E27FC236}">
                <a16:creationId xmlns:a16="http://schemas.microsoft.com/office/drawing/2014/main" id="{F819FB11-A59B-224F-9124-FB575C3F60F9}"/>
              </a:ext>
            </a:extLst>
          </p:cNvPr>
          <p:cNvSpPr>
            <a:spLocks noChangeArrowheads="1"/>
          </p:cNvSpPr>
          <p:nvPr/>
        </p:nvSpPr>
        <p:spPr bwMode="auto">
          <a:xfrm rot="16200000">
            <a:off x="1456603" y="4670163"/>
            <a:ext cx="793366" cy="787857"/>
          </a:xfrm>
          <a:prstGeom prst="ellipse">
            <a:avLst/>
          </a:prstGeom>
          <a:noFill/>
          <a:ln w="28575" algn="in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9" name="Oval 3">
            <a:extLst>
              <a:ext uri="{FF2B5EF4-FFF2-40B4-BE49-F238E27FC236}">
                <a16:creationId xmlns:a16="http://schemas.microsoft.com/office/drawing/2014/main" id="{74545EC7-ABBF-2742-8CDE-3A712B72053C}"/>
              </a:ext>
            </a:extLst>
          </p:cNvPr>
          <p:cNvSpPr>
            <a:spLocks noChangeArrowheads="1"/>
          </p:cNvSpPr>
          <p:nvPr/>
        </p:nvSpPr>
        <p:spPr bwMode="auto">
          <a:xfrm rot="16200000">
            <a:off x="2442112" y="4679116"/>
            <a:ext cx="794743" cy="787857"/>
          </a:xfrm>
          <a:prstGeom prst="ellipse">
            <a:avLst/>
          </a:prstGeom>
          <a:noFill/>
          <a:ln w="28575" algn="in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0" name="Rectangle 4">
            <a:extLst>
              <a:ext uri="{FF2B5EF4-FFF2-40B4-BE49-F238E27FC236}">
                <a16:creationId xmlns:a16="http://schemas.microsoft.com/office/drawing/2014/main" id="{97325526-C89C-FC4F-8B3D-3C41213F4304}"/>
              </a:ext>
            </a:extLst>
          </p:cNvPr>
          <p:cNvSpPr>
            <a:spLocks noChangeArrowheads="1"/>
          </p:cNvSpPr>
          <p:nvPr/>
        </p:nvSpPr>
        <p:spPr bwMode="auto">
          <a:xfrm rot="16200000">
            <a:off x="1651500" y="6019299"/>
            <a:ext cx="568855" cy="242417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FFFF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1" name="Rectangle 5">
            <a:extLst>
              <a:ext uri="{FF2B5EF4-FFF2-40B4-BE49-F238E27FC236}">
                <a16:creationId xmlns:a16="http://schemas.microsoft.com/office/drawing/2014/main" id="{1A219D4B-4B2A-AF4D-BFCA-FF2B505348AA}"/>
              </a:ext>
            </a:extLst>
          </p:cNvPr>
          <p:cNvSpPr>
            <a:spLocks noChangeArrowheads="1"/>
          </p:cNvSpPr>
          <p:nvPr/>
        </p:nvSpPr>
        <p:spPr bwMode="auto">
          <a:xfrm rot="16200000">
            <a:off x="3604614" y="8169376"/>
            <a:ext cx="568854" cy="242417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FFFF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2" name="Oval 6">
            <a:extLst>
              <a:ext uri="{FF2B5EF4-FFF2-40B4-BE49-F238E27FC236}">
                <a16:creationId xmlns:a16="http://schemas.microsoft.com/office/drawing/2014/main" id="{3B42963D-6E40-5249-A6C4-126E15CDC787}"/>
              </a:ext>
            </a:extLst>
          </p:cNvPr>
          <p:cNvSpPr>
            <a:spLocks noChangeArrowheads="1"/>
          </p:cNvSpPr>
          <p:nvPr/>
        </p:nvSpPr>
        <p:spPr bwMode="auto">
          <a:xfrm rot="16200000">
            <a:off x="3555717" y="4707352"/>
            <a:ext cx="793366" cy="787857"/>
          </a:xfrm>
          <a:prstGeom prst="ellipse">
            <a:avLst/>
          </a:prstGeom>
          <a:noFill/>
          <a:ln w="28575" algn="in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3" name="Oval 7">
            <a:extLst>
              <a:ext uri="{FF2B5EF4-FFF2-40B4-BE49-F238E27FC236}">
                <a16:creationId xmlns:a16="http://schemas.microsoft.com/office/drawing/2014/main" id="{5F62B906-DC45-F94F-8BE5-6047AF837189}"/>
              </a:ext>
            </a:extLst>
          </p:cNvPr>
          <p:cNvSpPr>
            <a:spLocks noChangeArrowheads="1"/>
          </p:cNvSpPr>
          <p:nvPr/>
        </p:nvSpPr>
        <p:spPr bwMode="auto">
          <a:xfrm rot="16200000">
            <a:off x="4683785" y="4580634"/>
            <a:ext cx="794744" cy="789234"/>
          </a:xfrm>
          <a:prstGeom prst="ellipse">
            <a:avLst/>
          </a:prstGeom>
          <a:noFill/>
          <a:ln w="28575" algn="in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eaVert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4" name="Text Box 8">
            <a:extLst>
              <a:ext uri="{FF2B5EF4-FFF2-40B4-BE49-F238E27FC236}">
                <a16:creationId xmlns:a16="http://schemas.microsoft.com/office/drawing/2014/main" id="{876E4E6F-A72D-F44C-BDDA-1FBEA9753FE1}"/>
              </a:ext>
            </a:extLst>
          </p:cNvPr>
          <p:cNvSpPr txBox="1">
            <a:spLocks noChangeArrowheads="1"/>
          </p:cNvSpPr>
          <p:nvPr/>
        </p:nvSpPr>
        <p:spPr bwMode="auto">
          <a:xfrm rot="16200000">
            <a:off x="1435467" y="4660997"/>
            <a:ext cx="558787" cy="5908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4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&lt;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pSp>
        <p:nvGrpSpPr>
          <p:cNvPr id="85" name="Group 9">
            <a:extLst>
              <a:ext uri="{FF2B5EF4-FFF2-40B4-BE49-F238E27FC236}">
                <a16:creationId xmlns:a16="http://schemas.microsoft.com/office/drawing/2014/main" id="{9D8B144C-118F-3C40-BC13-2DAE5DF3FBA8}"/>
              </a:ext>
            </a:extLst>
          </p:cNvPr>
          <p:cNvGrpSpPr>
            <a:grpSpLocks/>
          </p:cNvGrpSpPr>
          <p:nvPr/>
        </p:nvGrpSpPr>
        <p:grpSpPr bwMode="auto">
          <a:xfrm rot="16200000">
            <a:off x="2130138" y="5741758"/>
            <a:ext cx="2451722" cy="4176192"/>
            <a:chOff x="105241393" y="107587575"/>
            <a:chExt cx="3296831" cy="5231885"/>
          </a:xfrm>
        </p:grpSpPr>
        <p:pic>
          <p:nvPicPr>
            <p:cNvPr id="86" name="Picture 10">
              <a:extLst>
                <a:ext uri="{FF2B5EF4-FFF2-40B4-BE49-F238E27FC236}">
                  <a16:creationId xmlns:a16="http://schemas.microsoft.com/office/drawing/2014/main" id="{D7B777BA-FEC1-5F4B-BC0B-7F7B73E6C43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442"/>
            <a:stretch>
              <a:fillRect/>
            </a:stretch>
          </p:blipFill>
          <p:spPr bwMode="auto">
            <a:xfrm>
              <a:off x="105339452" y="107587575"/>
              <a:ext cx="2876522" cy="12542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</p:pic>
        <p:pic>
          <p:nvPicPr>
            <p:cNvPr id="87" name="Picture 11">
              <a:extLst>
                <a:ext uri="{FF2B5EF4-FFF2-40B4-BE49-F238E27FC236}">
                  <a16:creationId xmlns:a16="http://schemas.microsoft.com/office/drawing/2014/main" id="{2F511FDF-BDC0-9848-A7FA-B4AF8842652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3822"/>
            <a:stretch>
              <a:fillRect/>
            </a:stretch>
          </p:blipFill>
          <p:spPr bwMode="auto">
            <a:xfrm>
              <a:off x="105284844" y="109090652"/>
              <a:ext cx="3067633" cy="10366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</p:pic>
        <p:pic>
          <p:nvPicPr>
            <p:cNvPr id="108" name="Picture 12">
              <a:extLst>
                <a:ext uri="{FF2B5EF4-FFF2-40B4-BE49-F238E27FC236}">
                  <a16:creationId xmlns:a16="http://schemas.microsoft.com/office/drawing/2014/main" id="{EC587C8A-7BE7-A742-BCE2-D083DA3D3A0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352659" y="110263310"/>
              <a:ext cx="1308714" cy="119214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</p:pic>
        <p:pic>
          <p:nvPicPr>
            <p:cNvPr id="139" name="Picture 13">
              <a:extLst>
                <a:ext uri="{FF2B5EF4-FFF2-40B4-BE49-F238E27FC236}">
                  <a16:creationId xmlns:a16="http://schemas.microsoft.com/office/drawing/2014/main" id="{BBE7B0AE-3CBB-EB48-A18E-411CBD77674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324" r="5125"/>
            <a:stretch>
              <a:fillRect/>
            </a:stretch>
          </p:blipFill>
          <p:spPr bwMode="auto">
            <a:xfrm>
              <a:off x="106526749" y="110046428"/>
              <a:ext cx="1884361" cy="108512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</p:pic>
        <p:pic>
          <p:nvPicPr>
            <p:cNvPr id="140" name="Picture 14">
              <a:extLst>
                <a:ext uri="{FF2B5EF4-FFF2-40B4-BE49-F238E27FC236}">
                  <a16:creationId xmlns:a16="http://schemas.microsoft.com/office/drawing/2014/main" id="{80A20B7D-5B00-3E41-98D7-72C245DF8E4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241393" y="111535875"/>
              <a:ext cx="1404870" cy="128358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</p:pic>
        <p:pic>
          <p:nvPicPr>
            <p:cNvPr id="141" name="Picture 15">
              <a:extLst>
                <a:ext uri="{FF2B5EF4-FFF2-40B4-BE49-F238E27FC236}">
                  <a16:creationId xmlns:a16="http://schemas.microsoft.com/office/drawing/2014/main" id="{FAE67A2A-0687-C848-BAD7-4F1491DA95B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98" r="4422"/>
            <a:stretch>
              <a:fillRect/>
            </a:stretch>
          </p:blipFill>
          <p:spPr bwMode="auto">
            <a:xfrm>
              <a:off x="106559817" y="111475374"/>
              <a:ext cx="1978407" cy="10782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</p:pic>
      </p:grpSp>
      <p:grpSp>
        <p:nvGrpSpPr>
          <p:cNvPr id="142" name="Group 16">
            <a:extLst>
              <a:ext uri="{FF2B5EF4-FFF2-40B4-BE49-F238E27FC236}">
                <a16:creationId xmlns:a16="http://schemas.microsoft.com/office/drawing/2014/main" id="{D098B333-BCB9-674C-B544-BBE887C8E693}"/>
              </a:ext>
            </a:extLst>
          </p:cNvPr>
          <p:cNvGrpSpPr>
            <a:grpSpLocks/>
          </p:cNvGrpSpPr>
          <p:nvPr/>
        </p:nvGrpSpPr>
        <p:grpSpPr bwMode="auto">
          <a:xfrm rot="16200000">
            <a:off x="2269941" y="1350008"/>
            <a:ext cx="2385608" cy="4254702"/>
            <a:chOff x="110804895" y="107669490"/>
            <a:chExt cx="3278246" cy="5447309"/>
          </a:xfrm>
        </p:grpSpPr>
        <p:pic>
          <p:nvPicPr>
            <p:cNvPr id="143" name="Picture 17">
              <a:extLst>
                <a:ext uri="{FF2B5EF4-FFF2-40B4-BE49-F238E27FC236}">
                  <a16:creationId xmlns:a16="http://schemas.microsoft.com/office/drawing/2014/main" id="{C3EF34CF-E88B-5F4E-8903-6D10363DAAE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324"/>
            <a:stretch>
              <a:fillRect/>
            </a:stretch>
          </p:blipFill>
          <p:spPr bwMode="auto">
            <a:xfrm>
              <a:off x="112229846" y="111711076"/>
              <a:ext cx="1853295" cy="10100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</p:pic>
        <p:pic>
          <p:nvPicPr>
            <p:cNvPr id="144" name="Picture 18">
              <a:extLst>
                <a:ext uri="{FF2B5EF4-FFF2-40B4-BE49-F238E27FC236}">
                  <a16:creationId xmlns:a16="http://schemas.microsoft.com/office/drawing/2014/main" id="{33B6B791-E43D-6E4A-9AD2-8938415E4D7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8492"/>
            <a:stretch>
              <a:fillRect/>
            </a:stretch>
          </p:blipFill>
          <p:spPr bwMode="auto">
            <a:xfrm>
              <a:off x="110804895" y="107669490"/>
              <a:ext cx="3120390" cy="13906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</p:pic>
        <p:pic>
          <p:nvPicPr>
            <p:cNvPr id="145" name="Picture 19">
              <a:extLst>
                <a:ext uri="{FF2B5EF4-FFF2-40B4-BE49-F238E27FC236}">
                  <a16:creationId xmlns:a16="http://schemas.microsoft.com/office/drawing/2014/main" id="{D1CF0178-0292-1949-A216-30A4EA66CF8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324" r="2594"/>
            <a:stretch>
              <a:fillRect/>
            </a:stretch>
          </p:blipFill>
          <p:spPr bwMode="auto">
            <a:xfrm>
              <a:off x="112176506" y="109066936"/>
              <a:ext cx="1639796" cy="91860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</p:pic>
        <p:pic>
          <p:nvPicPr>
            <p:cNvPr id="146" name="Picture 20">
              <a:extLst>
                <a:ext uri="{FF2B5EF4-FFF2-40B4-BE49-F238E27FC236}">
                  <a16:creationId xmlns:a16="http://schemas.microsoft.com/office/drawing/2014/main" id="{28E804E1-2B0A-7548-9C1E-C2976D7AF3F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983" r="7281"/>
            <a:stretch>
              <a:fillRect/>
            </a:stretch>
          </p:blipFill>
          <p:spPr bwMode="auto">
            <a:xfrm>
              <a:off x="110908717" y="108922027"/>
              <a:ext cx="1358265" cy="156389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</p:pic>
        <p:pic>
          <p:nvPicPr>
            <p:cNvPr id="147" name="Picture 21">
              <a:extLst>
                <a:ext uri="{FF2B5EF4-FFF2-40B4-BE49-F238E27FC236}">
                  <a16:creationId xmlns:a16="http://schemas.microsoft.com/office/drawing/2014/main" id="{380A0EFC-79DD-3247-9B65-CDB33F164B2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1154513" y="110573602"/>
              <a:ext cx="1400073" cy="99687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</p:pic>
        <p:pic>
          <p:nvPicPr>
            <p:cNvPr id="148" name="Picture 22">
              <a:extLst>
                <a:ext uri="{FF2B5EF4-FFF2-40B4-BE49-F238E27FC236}">
                  <a16:creationId xmlns:a16="http://schemas.microsoft.com/office/drawing/2014/main" id="{EE290F63-BA97-8C49-A02D-7E634FD2AA9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324"/>
            <a:stretch>
              <a:fillRect/>
            </a:stretch>
          </p:blipFill>
          <p:spPr bwMode="auto">
            <a:xfrm>
              <a:off x="112344146" y="110362336"/>
              <a:ext cx="1685516" cy="91860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</p:pic>
        <p:pic>
          <p:nvPicPr>
            <p:cNvPr id="149" name="Picture 23">
              <a:extLst>
                <a:ext uri="{FF2B5EF4-FFF2-40B4-BE49-F238E27FC236}">
                  <a16:creationId xmlns:a16="http://schemas.microsoft.com/office/drawing/2014/main" id="{8036F9D1-098B-9A46-B71D-AB45D37BA2A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0993490" y="111858585"/>
              <a:ext cx="1463040" cy="125821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</p:pic>
      </p:grpSp>
      <p:pic>
        <p:nvPicPr>
          <p:cNvPr id="150" name="Picture 24">
            <a:extLst>
              <a:ext uri="{FF2B5EF4-FFF2-40B4-BE49-F238E27FC236}">
                <a16:creationId xmlns:a16="http://schemas.microsoft.com/office/drawing/2014/main" id="{94F9791E-CD4A-1741-AEC1-0E28EC7483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153581" y="1328659"/>
            <a:ext cx="1326409" cy="7947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151" name="Picture 25">
            <a:extLst>
              <a:ext uri="{FF2B5EF4-FFF2-40B4-BE49-F238E27FC236}">
                <a16:creationId xmlns:a16="http://schemas.microsoft.com/office/drawing/2014/main" id="{A53C52FF-839F-D341-A08B-5D9997FF2D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344319" y="5732805"/>
            <a:ext cx="987576" cy="9696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152" name="Picture 26" descr="1">
            <a:extLst>
              <a:ext uri="{FF2B5EF4-FFF2-40B4-BE49-F238E27FC236}">
                <a16:creationId xmlns:a16="http://schemas.microsoft.com/office/drawing/2014/main" id="{9BF05064-DBCE-964D-A335-84C73FDA7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3" r="243"/>
          <a:stretch>
            <a:fillRect/>
          </a:stretch>
        </p:blipFill>
        <p:spPr bwMode="auto">
          <a:xfrm rot="16200000">
            <a:off x="3261649" y="1469839"/>
            <a:ext cx="1112916" cy="618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sp>
        <p:nvSpPr>
          <p:cNvPr id="153" name="Rectangle 27">
            <a:extLst>
              <a:ext uri="{FF2B5EF4-FFF2-40B4-BE49-F238E27FC236}">
                <a16:creationId xmlns:a16="http://schemas.microsoft.com/office/drawing/2014/main" id="{E8405999-1487-EE4B-AA44-F1785306E64D}"/>
              </a:ext>
            </a:extLst>
          </p:cNvPr>
          <p:cNvSpPr>
            <a:spLocks noChangeArrowheads="1"/>
          </p:cNvSpPr>
          <p:nvPr/>
        </p:nvSpPr>
        <p:spPr bwMode="auto">
          <a:xfrm rot="16200000">
            <a:off x="4463406" y="1077977"/>
            <a:ext cx="1125312" cy="1119803"/>
          </a:xfrm>
          <a:prstGeom prst="rect">
            <a:avLst/>
          </a:prstGeom>
          <a:noFill/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54" name="Text Box 28">
            <a:extLst>
              <a:ext uri="{FF2B5EF4-FFF2-40B4-BE49-F238E27FC236}">
                <a16:creationId xmlns:a16="http://schemas.microsoft.com/office/drawing/2014/main" id="{3231893D-CA68-9746-9861-8FD9B1DBB3A0}"/>
              </a:ext>
            </a:extLst>
          </p:cNvPr>
          <p:cNvSpPr txBox="1">
            <a:spLocks noChangeArrowheads="1"/>
          </p:cNvSpPr>
          <p:nvPr/>
        </p:nvSpPr>
        <p:spPr bwMode="auto">
          <a:xfrm rot="16200000">
            <a:off x="4694115" y="4606115"/>
            <a:ext cx="497231" cy="5096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48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&gt;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55" name="Picture 29">
            <a:extLst>
              <a:ext uri="{FF2B5EF4-FFF2-40B4-BE49-F238E27FC236}">
                <a16:creationId xmlns:a16="http://schemas.microsoft.com/office/drawing/2014/main" id="{E6C7C7AA-BFF2-3746-8CEB-70C7EBD3EA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4464783" y="5649474"/>
            <a:ext cx="1249277" cy="698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156" name="Picture 30">
            <a:extLst>
              <a:ext uri="{FF2B5EF4-FFF2-40B4-BE49-F238E27FC236}">
                <a16:creationId xmlns:a16="http://schemas.microsoft.com/office/drawing/2014/main" id="{55DF5547-A767-6A47-875E-2783E957E7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189393" y="5857457"/>
            <a:ext cx="1249276" cy="698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157" name="Picture 31" descr="3">
            <a:extLst>
              <a:ext uri="{FF2B5EF4-FFF2-40B4-BE49-F238E27FC236}">
                <a16:creationId xmlns:a16="http://schemas.microsoft.com/office/drawing/2014/main" id="{9709DD48-5CC0-854C-9735-0BFA44D028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546793" y="1467084"/>
            <a:ext cx="601912" cy="5922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158" name="Picture 32" descr="1">
            <a:extLst>
              <a:ext uri="{FF2B5EF4-FFF2-40B4-BE49-F238E27FC236}">
                <a16:creationId xmlns:a16="http://schemas.microsoft.com/office/drawing/2014/main" id="{24A0BDCB-7B6E-2C44-9068-6979550526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3" r="243"/>
          <a:stretch>
            <a:fillRect/>
          </a:stretch>
        </p:blipFill>
        <p:spPr bwMode="auto">
          <a:xfrm rot="16200000">
            <a:off x="3393876" y="5757598"/>
            <a:ext cx="1112916" cy="618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821672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rk_x0020_Department xmlns="9c6500c0-19b7-4dc1-a957-fb6bf8f5f217">Maths Mastery</Ark_x0020_Department>
    <Document_x0020_Classification xmlns="9c6500c0-19b7-4dc1-a957-fb6bf8f5f217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E40A1F3F8448449B01838A86195C97" ma:contentTypeVersion="14" ma:contentTypeDescription="Create a new document." ma:contentTypeScope="" ma:versionID="c6cc991204d5ab05fb48b7cfcb843e5c">
  <xsd:schema xmlns:xsd="http://www.w3.org/2001/XMLSchema" xmlns:xs="http://www.w3.org/2001/XMLSchema" xmlns:p="http://schemas.microsoft.com/office/2006/metadata/properties" xmlns:ns2="bc34c7f9-2a63-480c-a23f-5ee123a98b8e" xmlns:ns3="9c6500c0-19b7-4dc1-a957-fb6bf8f5f217" targetNamespace="http://schemas.microsoft.com/office/2006/metadata/properties" ma:root="true" ma:fieldsID="f0d46837f652e57c318a1f37f5ae4595" ns2:_="" ns3:_="">
    <xsd:import namespace="bc34c7f9-2a63-480c-a23f-5ee123a98b8e"/>
    <xsd:import namespace="9c6500c0-19b7-4dc1-a957-fb6bf8f5f2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3:Ark_x0020_Department" minOccurs="0"/>
                <xsd:element ref="ns3:Document_x0020_Classification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c34c7f9-2a63-480c-a23f-5ee123a98b8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AutoKeyPoints" ma:index="2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c6500c0-19b7-4dc1-a957-fb6bf8f5f217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Ark_x0020_Department" ma:index="18" nillable="true" ma:displayName="Ark Department" ma:format="Dropdown" ma:internalName="Ark_x0020_Department">
      <xsd:simpleType>
        <xsd:restriction base="dms:Choice">
          <xsd:enumeration value="Admin"/>
          <xsd:enumeration value="ACP"/>
          <xsd:enumeration value="Assessment, System &amp; Data"/>
          <xsd:enumeration value="ATT"/>
          <xsd:enumeration value="Communication"/>
          <xsd:enumeration value="Development"/>
          <xsd:enumeration value="Ed City"/>
          <xsd:enumeration value="Education"/>
          <xsd:enumeration value="English Mastery"/>
          <xsd:enumeration value="Estates"/>
          <xsd:enumeration value="Finance"/>
          <xsd:enumeration value="Governance"/>
          <xsd:enumeration value="HR"/>
          <xsd:enumeration value="Insight"/>
          <xsd:enumeration value="IT"/>
          <xsd:enumeration value="Management Team"/>
          <xsd:enumeration value="Maths Mastery"/>
          <xsd:enumeration value="Music"/>
          <xsd:enumeration value="Now Teach"/>
          <xsd:enumeration value="Office Management"/>
          <xsd:enumeration value="Operations"/>
          <xsd:enumeration value="Pathways &amp; Enrichment"/>
          <xsd:enumeration value="People Team"/>
          <xsd:enumeration value="Professional Learning"/>
          <xsd:enumeration value="Projects"/>
          <xsd:enumeration value="Procurement"/>
          <xsd:enumeration value="Safeguarding"/>
          <xsd:enumeration value="Ventures"/>
        </xsd:restriction>
      </xsd:simpleType>
    </xsd:element>
    <xsd:element name="Document_x0020_Classification" ma:index="19" nillable="true" ma:displayName="Document Classification" ma:format="Dropdown" ma:internalName="Document_x0020_Classification">
      <xsd:simpleType>
        <xsd:restriction base="dms:Choice">
          <xsd:enumeration value="Admin"/>
          <xsd:enumeration value="Analysis"/>
          <xsd:enumeration value="Board Paper"/>
          <xsd:enumeration value="Case Study"/>
          <xsd:enumeration value="Correspondence"/>
          <xsd:enumeration value="External Research"/>
          <xsd:enumeration value="Minutes"/>
          <xsd:enumeration value="Policies"/>
          <xsd:enumeration value="Presentation"/>
          <xsd:enumeration value="Raw Data"/>
          <xsd:enumeration value="Reports"/>
          <xsd:enumeration value="Template"/>
          <xsd:enumeration value="Toolkit"/>
          <xsd:enumeration value="Training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81CE22C-998B-485B-830F-694D7B42800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5490885-06DD-4397-9A34-CF1112AB06B6}">
  <ds:schemaRefs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bc34c7f9-2a63-480c-a23f-5ee123a98b8e"/>
    <ds:schemaRef ds:uri="http://purl.org/dc/dcmitype/"/>
    <ds:schemaRef ds:uri="http://schemas.microsoft.com/office/infopath/2007/PartnerControls"/>
    <ds:schemaRef ds:uri="9c6500c0-19b7-4dc1-a957-fb6bf8f5f217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1B7E124D-0B50-4244-A983-6D9B0599E75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c34c7f9-2a63-480c-a23f-5ee123a98b8e"/>
    <ds:schemaRef ds:uri="9c6500c0-19b7-4dc1-a957-fb6bf8f5f2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1664</TotalTime>
  <Words>42</Words>
  <Application>Microsoft Office PowerPoint</Application>
  <PresentationFormat>A4 Paper (210x297 mm)</PresentationFormat>
  <Paragraphs>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Century Gothic</vt:lpstr>
      <vt:lpstr>Office Theme</vt:lpstr>
      <vt:lpstr>PowerPoint Presentation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Lisa Coe</dc:creator>
  <cp:lastModifiedBy>Louise Joyner</cp:lastModifiedBy>
  <cp:revision>44</cp:revision>
  <dcterms:created xsi:type="dcterms:W3CDTF">2020-05-01T10:29:41Z</dcterms:created>
  <dcterms:modified xsi:type="dcterms:W3CDTF">2021-09-03T12:16:27Z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0x010100A5E40A1F3F8448449B01838A86195C97</vt:lpwstr>
  </property>
</Properties>
</file>