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76" r:id="rId5"/>
    <p:sldId id="277" r:id="rId6"/>
    <p:sldId id="284" r:id="rId7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ransition songs" id="{D98280BF-FD65-4040-BBC5-A610C06465D2}">
          <p14:sldIdLst/>
        </p14:section>
        <p14:section name="Lesson 1" id="{C288105A-B647-4879-9691-19BDBDC2AC42}">
          <p14:sldIdLst/>
        </p14:section>
        <p14:section name="Lesson 2" id="{566AB15D-E110-4D31-984C-A7AD2A8A5129}">
          <p14:sldIdLst/>
        </p14:section>
        <p14:section name="Lesson 3" id="{2E57F47E-08C2-41D2-A234-046BF769371C}">
          <p14:sldIdLst>
            <p14:sldId id="276"/>
            <p14:sldId id="277"/>
          </p14:sldIdLst>
        </p14:section>
        <p14:section name="Lesson 4" id="{2DA6B6DC-41BC-48A6-9051-4DF1B1245163}">
          <p14:sldIdLst/>
        </p14:section>
        <p14:section name="Lesson 5" id="{F7BFFA4E-1152-455D-802F-2BE0371E0014}">
          <p14:sldIdLst/>
        </p14:section>
        <p14:section name="Lesson 6" id="{542FBC7B-7A03-4689-AEDC-260BB28C5FF3}">
          <p14:sldIdLst/>
        </p14:section>
        <p14:section name="Lesson 7" id="{7F414B06-6AAF-4D09-8B3E-599ED0F21E81}">
          <p14:sldIdLst>
            <p14:sldId id="28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1B125B-ED99-4294-9AC1-329D2BDF1996}" v="2" dt="2020-10-22T07:56:24.7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0"/>
  </p:normalViewPr>
  <p:slideViewPr>
    <p:cSldViewPr>
      <p:cViewPr varScale="1">
        <p:scale>
          <a:sx n="48" d="100"/>
          <a:sy n="48" d="100"/>
        </p:scale>
        <p:origin x="2358" y="6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28" Type="http://schemas.microsoft.com/office/2016/11/relationships/changesInfo" Target="changesInfos/changesInfo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Jones" userId="4a9fd575-894c-4f1c-886c-99f53615ea7e" providerId="ADAL" clId="{D31B125B-ED99-4294-9AC1-329D2BDF1996}"/>
    <pc:docChg chg="undo custSel modSld sldOrd">
      <pc:chgData name="Kate Jones" userId="4a9fd575-894c-4f1c-886c-99f53615ea7e" providerId="ADAL" clId="{D31B125B-ED99-4294-9AC1-329D2BDF1996}" dt="2020-10-22T08:04:11.459" v="12" actId="20577"/>
      <pc:docMkLst>
        <pc:docMk/>
      </pc:docMkLst>
      <pc:sldChg chg="ord">
        <pc:chgData name="Kate Jones" userId="4a9fd575-894c-4f1c-886c-99f53615ea7e" providerId="ADAL" clId="{D31B125B-ED99-4294-9AC1-329D2BDF1996}" dt="2020-10-22T07:55:26.273" v="1"/>
        <pc:sldMkLst>
          <pc:docMk/>
          <pc:sldMk cId="3154914889" sldId="269"/>
        </pc:sldMkLst>
      </pc:sldChg>
      <pc:sldChg chg="modSp mod">
        <pc:chgData name="Kate Jones" userId="4a9fd575-894c-4f1c-886c-99f53615ea7e" providerId="ADAL" clId="{D31B125B-ED99-4294-9AC1-329D2BDF1996}" dt="2020-10-22T07:56:53.884" v="9" actId="166"/>
        <pc:sldMkLst>
          <pc:docMk/>
          <pc:sldMk cId="2699169232" sldId="276"/>
        </pc:sldMkLst>
        <pc:spChg chg="mod ord">
          <ac:chgData name="Kate Jones" userId="4a9fd575-894c-4f1c-886c-99f53615ea7e" providerId="ADAL" clId="{D31B125B-ED99-4294-9AC1-329D2BDF1996}" dt="2020-10-22T07:56:53.884" v="9" actId="166"/>
          <ac:spMkLst>
            <pc:docMk/>
            <pc:sldMk cId="2699169232" sldId="276"/>
            <ac:spMk id="6" creationId="{00000000-0000-0000-0000-000000000000}"/>
          </ac:spMkLst>
        </pc:spChg>
        <pc:picChg chg="mod">
          <ac:chgData name="Kate Jones" userId="4a9fd575-894c-4f1c-886c-99f53615ea7e" providerId="ADAL" clId="{D31B125B-ED99-4294-9AC1-329D2BDF1996}" dt="2020-10-22T07:56:24.772" v="3" actId="1076"/>
          <ac:picMkLst>
            <pc:docMk/>
            <pc:sldMk cId="2699169232" sldId="276"/>
            <ac:picMk id="9" creationId="{14658E7D-CF17-EA43-B7CB-411D26C4E70E}"/>
          </ac:picMkLst>
        </pc:picChg>
      </pc:sldChg>
      <pc:sldChg chg="modSp mod">
        <pc:chgData name="Kate Jones" userId="4a9fd575-894c-4f1c-886c-99f53615ea7e" providerId="ADAL" clId="{D31B125B-ED99-4294-9AC1-329D2BDF1996}" dt="2020-10-22T08:04:11.459" v="12" actId="20577"/>
        <pc:sldMkLst>
          <pc:docMk/>
          <pc:sldMk cId="4126901719" sldId="279"/>
        </pc:sldMkLst>
        <pc:spChg chg="mod">
          <ac:chgData name="Kate Jones" userId="4a9fd575-894c-4f1c-886c-99f53615ea7e" providerId="ADAL" clId="{D31B125B-ED99-4294-9AC1-329D2BDF1996}" dt="2020-10-22T08:04:11.459" v="12" actId="20577"/>
          <ac:spMkLst>
            <pc:docMk/>
            <pc:sldMk cId="4126901719" sldId="279"/>
            <ac:spMk id="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FE20CA-3145-A44F-BD4C-00A87A10ABEE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F8428C-DF7F-5146-8AFB-F0DDCF873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79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276750"/>
            <a:ext cx="1440160" cy="43204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 userDrawn="1"/>
        </p:nvSpPr>
        <p:spPr>
          <a:xfrm>
            <a:off x="2132856" y="9431799"/>
            <a:ext cx="26953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Copyright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©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Mathematics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Mastery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2020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879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276750"/>
            <a:ext cx="1440160" cy="43204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 userDrawn="1"/>
        </p:nvSpPr>
        <p:spPr>
          <a:xfrm>
            <a:off x="2132856" y="9431799"/>
            <a:ext cx="26953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Copyright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©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Mathematics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Mastery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2020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826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276750"/>
            <a:ext cx="1440160" cy="43204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 userDrawn="1"/>
        </p:nvSpPr>
        <p:spPr>
          <a:xfrm>
            <a:off x="2132856" y="9431799"/>
            <a:ext cx="26953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Copyright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©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Mathematics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Mastery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2020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Calibri"/>
              <a:cs typeface="+mn-cs"/>
            </a:endParaRPr>
          </a:p>
        </p:txBody>
      </p:sp>
      <p:sp>
        <p:nvSpPr>
          <p:cNvPr id="10" name="Title 15"/>
          <p:cNvSpPr txBox="1">
            <a:spLocks/>
          </p:cNvSpPr>
          <p:nvPr userDrawn="1"/>
        </p:nvSpPr>
        <p:spPr>
          <a:xfrm>
            <a:off x="342900" y="396875"/>
            <a:ext cx="6172200" cy="451669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1200" kern="1200">
                <a:solidFill>
                  <a:schemeClr val="tx1"/>
                </a:solidFill>
                <a:latin typeface="Century Gothic" panose="020B0502020202090204" pitchFamily="34" charset="0"/>
                <a:ea typeface="+mj-ea"/>
                <a:cs typeface="+mj-cs"/>
              </a:defRPr>
            </a:lvl1pPr>
          </a:lstStyle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9380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5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emf"/><Relationship Id="rId4" Type="http://schemas.openxmlformats.org/officeDocument/2006/relationships/image" Target="../media/image4.emf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32656" y="416495"/>
            <a:ext cx="606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Century Gothic" panose="020B0502020202090204" pitchFamily="34" charset="0"/>
              </a:rPr>
              <a:t>Key Learning: To find the total of a set of coins</a:t>
            </a:r>
          </a:p>
          <a:p>
            <a:endParaRPr lang="en-GB" sz="1200" b="1" dirty="0">
              <a:latin typeface="Century Gothic" panose="020B050202020209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68860" y="9166339"/>
            <a:ext cx="252028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5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Y2 U10 L3 Talk Task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14658E7D-CF17-EA43-B7CB-411D26C4E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00"/>
          <a:stretch>
            <a:fillRect/>
          </a:stretch>
        </p:blipFill>
        <p:spPr bwMode="auto">
          <a:xfrm>
            <a:off x="307656" y="785106"/>
            <a:ext cx="3203725" cy="2164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B4262983-A5B7-3047-87B2-8CFD89505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05"/>
          <a:stretch>
            <a:fillRect/>
          </a:stretch>
        </p:blipFill>
        <p:spPr bwMode="auto">
          <a:xfrm>
            <a:off x="3456461" y="794260"/>
            <a:ext cx="3203725" cy="2155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3059D16A-6A3E-9045-AD8C-557943684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14" y="5184889"/>
            <a:ext cx="3203725" cy="225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2" name="Picture 5">
            <a:extLst>
              <a:ext uri="{FF2B5EF4-FFF2-40B4-BE49-F238E27FC236}">
                <a16:creationId xmlns:a16="http://schemas.microsoft.com/office/drawing/2014/main" id="{06592428-B93B-7044-8577-E05DFB64F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618" y="5137595"/>
            <a:ext cx="3203725" cy="2259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7" name="Picture 6">
            <a:extLst>
              <a:ext uri="{FF2B5EF4-FFF2-40B4-BE49-F238E27FC236}">
                <a16:creationId xmlns:a16="http://schemas.microsoft.com/office/drawing/2014/main" id="{7A9FB493-13FC-0A42-8116-A1D969E6F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0"/>
          <a:stretch>
            <a:fillRect/>
          </a:stretch>
        </p:blipFill>
        <p:spPr bwMode="auto">
          <a:xfrm>
            <a:off x="216121" y="3024663"/>
            <a:ext cx="3237288" cy="2215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8" name="Picture 7">
            <a:extLst>
              <a:ext uri="{FF2B5EF4-FFF2-40B4-BE49-F238E27FC236}">
                <a16:creationId xmlns:a16="http://schemas.microsoft.com/office/drawing/2014/main" id="{13B6CEF8-0909-2A46-9149-E6474D586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0"/>
          <a:stretch>
            <a:fillRect/>
          </a:stretch>
        </p:blipFill>
        <p:spPr bwMode="auto">
          <a:xfrm>
            <a:off x="3410693" y="3024663"/>
            <a:ext cx="3237288" cy="2248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97E6E264-059C-4C41-9F41-FB5ECAE7B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7"/>
          <a:stretch>
            <a:fillRect/>
          </a:stretch>
        </p:blipFill>
        <p:spPr bwMode="auto">
          <a:xfrm>
            <a:off x="278670" y="7473264"/>
            <a:ext cx="1409639" cy="89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" name="Picture 9">
            <a:extLst>
              <a:ext uri="{FF2B5EF4-FFF2-40B4-BE49-F238E27FC236}">
                <a16:creationId xmlns:a16="http://schemas.microsoft.com/office/drawing/2014/main" id="{B9E96EBE-6D04-3749-96C2-B4F61B78E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1"/>
          <a:stretch>
            <a:fillRect/>
          </a:stretch>
        </p:blipFill>
        <p:spPr bwMode="auto">
          <a:xfrm>
            <a:off x="2621967" y="7519031"/>
            <a:ext cx="1409639" cy="878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1" name="Picture 10">
            <a:extLst>
              <a:ext uri="{FF2B5EF4-FFF2-40B4-BE49-F238E27FC236}">
                <a16:creationId xmlns:a16="http://schemas.microsoft.com/office/drawing/2014/main" id="{3E70CBA3-AEF7-9C40-9DC9-E680FF0F2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1"/>
          <a:stretch>
            <a:fillRect/>
          </a:stretch>
        </p:blipFill>
        <p:spPr bwMode="auto">
          <a:xfrm>
            <a:off x="4800500" y="7436650"/>
            <a:ext cx="1409639" cy="878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2" name="Picture 11">
            <a:extLst>
              <a:ext uri="{FF2B5EF4-FFF2-40B4-BE49-F238E27FC236}">
                <a16:creationId xmlns:a16="http://schemas.microsoft.com/office/drawing/2014/main" id="{8722FAE9-C3D1-E44C-8B3F-E27E4F99B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1"/>
          <a:stretch>
            <a:fillRect/>
          </a:stretch>
        </p:blipFill>
        <p:spPr bwMode="auto">
          <a:xfrm>
            <a:off x="278670" y="8242158"/>
            <a:ext cx="1409639" cy="878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3" name="Picture 12">
            <a:extLst>
              <a:ext uri="{FF2B5EF4-FFF2-40B4-BE49-F238E27FC236}">
                <a16:creationId xmlns:a16="http://schemas.microsoft.com/office/drawing/2014/main" id="{C5A8E867-3D6E-9840-A368-0E24DA91C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1" b="10475"/>
          <a:stretch>
            <a:fillRect/>
          </a:stretch>
        </p:blipFill>
        <p:spPr bwMode="auto">
          <a:xfrm>
            <a:off x="2621967" y="8287925"/>
            <a:ext cx="1409639" cy="778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4" name="Picture 13">
            <a:extLst>
              <a:ext uri="{FF2B5EF4-FFF2-40B4-BE49-F238E27FC236}">
                <a16:creationId xmlns:a16="http://schemas.microsoft.com/office/drawing/2014/main" id="{A3BCD75F-1A5F-A043-AF78-8556329A06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9" b="9523"/>
          <a:stretch>
            <a:fillRect/>
          </a:stretch>
        </p:blipFill>
        <p:spPr bwMode="auto">
          <a:xfrm>
            <a:off x="4800500" y="8196390"/>
            <a:ext cx="1409639" cy="796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5" name="Picture 14">
            <a:extLst>
              <a:ext uri="{FF2B5EF4-FFF2-40B4-BE49-F238E27FC236}">
                <a16:creationId xmlns:a16="http://schemas.microsoft.com/office/drawing/2014/main" id="{1A3CE6A0-AD54-9043-BA01-3D3344EB4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" y="3700496"/>
            <a:ext cx="640745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grpSp>
        <p:nvGrpSpPr>
          <p:cNvPr id="26" name="Group 15">
            <a:extLst>
              <a:ext uri="{FF2B5EF4-FFF2-40B4-BE49-F238E27FC236}">
                <a16:creationId xmlns:a16="http://schemas.microsoft.com/office/drawing/2014/main" id="{4FDE24F4-4A94-B240-90FC-03AC4C0A6D9E}"/>
              </a:ext>
            </a:extLst>
          </p:cNvPr>
          <p:cNvGrpSpPr>
            <a:grpSpLocks/>
          </p:cNvGrpSpPr>
          <p:nvPr/>
        </p:nvGrpSpPr>
        <p:grpSpPr bwMode="auto">
          <a:xfrm>
            <a:off x="1044513" y="1465516"/>
            <a:ext cx="1806291" cy="1115201"/>
            <a:chOff x="107499089" y="106726488"/>
            <a:chExt cx="2035048" cy="1255047"/>
          </a:xfrm>
        </p:grpSpPr>
        <p:pic>
          <p:nvPicPr>
            <p:cNvPr id="27" name="Picture 16">
              <a:extLst>
                <a:ext uri="{FF2B5EF4-FFF2-40B4-BE49-F238E27FC236}">
                  <a16:creationId xmlns:a16="http://schemas.microsoft.com/office/drawing/2014/main" id="{742DB4DC-F196-FF4B-BE45-0AEAA498FB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33"/>
            <a:stretch>
              <a:fillRect/>
            </a:stretch>
          </p:blipFill>
          <p:spPr bwMode="auto">
            <a:xfrm>
              <a:off x="107500574" y="106735395"/>
              <a:ext cx="641180" cy="6108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28" name="Picture 17">
              <a:extLst>
                <a:ext uri="{FF2B5EF4-FFF2-40B4-BE49-F238E27FC236}">
                  <a16:creationId xmlns:a16="http://schemas.microsoft.com/office/drawing/2014/main" id="{D357E299-A6F3-B347-8586-7D8746AEB8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33"/>
            <a:stretch>
              <a:fillRect/>
            </a:stretch>
          </p:blipFill>
          <p:spPr bwMode="auto">
            <a:xfrm>
              <a:off x="108208641" y="106730942"/>
              <a:ext cx="641180" cy="6108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29" name="Picture 18">
              <a:extLst>
                <a:ext uri="{FF2B5EF4-FFF2-40B4-BE49-F238E27FC236}">
                  <a16:creationId xmlns:a16="http://schemas.microsoft.com/office/drawing/2014/main" id="{306D413E-A1D2-D149-A6AF-F9D1A41F6D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33"/>
            <a:stretch>
              <a:fillRect/>
            </a:stretch>
          </p:blipFill>
          <p:spPr bwMode="auto">
            <a:xfrm>
              <a:off x="108892957" y="106726488"/>
              <a:ext cx="641180" cy="6108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30" name="Picture 19">
              <a:extLst>
                <a:ext uri="{FF2B5EF4-FFF2-40B4-BE49-F238E27FC236}">
                  <a16:creationId xmlns:a16="http://schemas.microsoft.com/office/drawing/2014/main" id="{D2FE95A6-C96E-DE41-8135-CCA5CF2914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33"/>
            <a:stretch>
              <a:fillRect/>
            </a:stretch>
          </p:blipFill>
          <p:spPr bwMode="auto">
            <a:xfrm>
              <a:off x="107499089" y="107363303"/>
              <a:ext cx="641180" cy="6108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31" name="Picture 20">
              <a:extLst>
                <a:ext uri="{FF2B5EF4-FFF2-40B4-BE49-F238E27FC236}">
                  <a16:creationId xmlns:a16="http://schemas.microsoft.com/office/drawing/2014/main" id="{59F2E4DA-FBC5-344F-B4DF-ED8F5FFE9D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33"/>
            <a:stretch>
              <a:fillRect/>
            </a:stretch>
          </p:blipFill>
          <p:spPr bwMode="auto">
            <a:xfrm>
              <a:off x="108183406" y="107370723"/>
              <a:ext cx="641180" cy="6108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32" name="Picture 21">
              <a:extLst>
                <a:ext uri="{FF2B5EF4-FFF2-40B4-BE49-F238E27FC236}">
                  <a16:creationId xmlns:a16="http://schemas.microsoft.com/office/drawing/2014/main" id="{AFB91030-1CE2-4E4D-8D02-7A45FC2F90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33"/>
            <a:stretch>
              <a:fillRect/>
            </a:stretch>
          </p:blipFill>
          <p:spPr bwMode="auto">
            <a:xfrm>
              <a:off x="108891472" y="107342521"/>
              <a:ext cx="641180" cy="6108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</p:grpSp>
      <p:pic>
        <p:nvPicPr>
          <p:cNvPr id="33" name="Picture 22">
            <a:extLst>
              <a:ext uri="{FF2B5EF4-FFF2-40B4-BE49-F238E27FC236}">
                <a16:creationId xmlns:a16="http://schemas.microsoft.com/office/drawing/2014/main" id="{7EFB5D11-F1D1-CC46-8065-9F75F1973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613" y="3706598"/>
            <a:ext cx="639219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34" name="Picture 23">
            <a:extLst>
              <a:ext uri="{FF2B5EF4-FFF2-40B4-BE49-F238E27FC236}">
                <a16:creationId xmlns:a16="http://schemas.microsoft.com/office/drawing/2014/main" id="{C8BA3D49-2F09-FC4F-B6A1-F865696B5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159" y="3703547"/>
            <a:ext cx="640745" cy="627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35" name="Picture 24">
            <a:extLst>
              <a:ext uri="{FF2B5EF4-FFF2-40B4-BE49-F238E27FC236}">
                <a16:creationId xmlns:a16="http://schemas.microsoft.com/office/drawing/2014/main" id="{FDB85F81-210D-7444-A136-A529D31AE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231" y="3709649"/>
            <a:ext cx="640745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36" name="Picture 25">
            <a:extLst>
              <a:ext uri="{FF2B5EF4-FFF2-40B4-BE49-F238E27FC236}">
                <a16:creationId xmlns:a16="http://schemas.microsoft.com/office/drawing/2014/main" id="{D42447ED-DC6A-204C-86A5-36932D3B4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540" y="4322934"/>
            <a:ext cx="639220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37" name="Picture 26">
            <a:extLst>
              <a:ext uri="{FF2B5EF4-FFF2-40B4-BE49-F238E27FC236}">
                <a16:creationId xmlns:a16="http://schemas.microsoft.com/office/drawing/2014/main" id="{ED59EF96-B495-DD4F-B918-0438B308F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087" y="4330562"/>
            <a:ext cx="640745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38" name="Picture 27">
            <a:extLst>
              <a:ext uri="{FF2B5EF4-FFF2-40B4-BE49-F238E27FC236}">
                <a16:creationId xmlns:a16="http://schemas.microsoft.com/office/drawing/2014/main" id="{7FC8E5C6-2230-3348-BD90-1836B8200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159" y="4325985"/>
            <a:ext cx="640745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39" name="Picture 28">
            <a:extLst>
              <a:ext uri="{FF2B5EF4-FFF2-40B4-BE49-F238E27FC236}">
                <a16:creationId xmlns:a16="http://schemas.microsoft.com/office/drawing/2014/main" id="{9E5B6A68-33E1-424D-8C12-6957F0B31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231" y="4333613"/>
            <a:ext cx="640745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grpSp>
        <p:nvGrpSpPr>
          <p:cNvPr id="40" name="Group 29">
            <a:extLst>
              <a:ext uri="{FF2B5EF4-FFF2-40B4-BE49-F238E27FC236}">
                <a16:creationId xmlns:a16="http://schemas.microsoft.com/office/drawing/2014/main" id="{335DDD8A-5ED3-C240-A670-0B23E9E5677A}"/>
              </a:ext>
            </a:extLst>
          </p:cNvPr>
          <p:cNvGrpSpPr>
            <a:grpSpLocks/>
          </p:cNvGrpSpPr>
          <p:nvPr/>
        </p:nvGrpSpPr>
        <p:grpSpPr bwMode="auto">
          <a:xfrm>
            <a:off x="4037708" y="1720288"/>
            <a:ext cx="2083947" cy="688039"/>
            <a:chOff x="110507594" y="106944352"/>
            <a:chExt cx="2596259" cy="856732"/>
          </a:xfrm>
        </p:grpSpPr>
        <p:pic>
          <p:nvPicPr>
            <p:cNvPr id="41" name="Picture 30">
              <a:extLst>
                <a:ext uri="{FF2B5EF4-FFF2-40B4-BE49-F238E27FC236}">
                  <a16:creationId xmlns:a16="http://schemas.microsoft.com/office/drawing/2014/main" id="{D3F9CB15-D36E-5B42-8748-FFF04DA433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507594" y="106965134"/>
              <a:ext cx="835743" cy="8359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42" name="Picture 31">
              <a:extLst>
                <a:ext uri="{FF2B5EF4-FFF2-40B4-BE49-F238E27FC236}">
                  <a16:creationId xmlns:a16="http://schemas.microsoft.com/office/drawing/2014/main" id="{81A6FC29-4848-C644-9AF3-ACD6A55986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393790" y="106960681"/>
              <a:ext cx="835743" cy="8359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43" name="Picture 32">
              <a:extLst>
                <a:ext uri="{FF2B5EF4-FFF2-40B4-BE49-F238E27FC236}">
                  <a16:creationId xmlns:a16="http://schemas.microsoft.com/office/drawing/2014/main" id="{850D8C2D-D58F-BE49-A72A-3A441565C5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268110" y="106944352"/>
              <a:ext cx="835743" cy="8359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7BFBEEA-CC42-6541-9D6C-A03E9E0CA9A8}"/>
              </a:ext>
            </a:extLst>
          </p:cNvPr>
          <p:cNvGrpSpPr>
            <a:grpSpLocks noChangeAspect="1"/>
          </p:cNvGrpSpPr>
          <p:nvPr/>
        </p:nvGrpSpPr>
        <p:grpSpPr>
          <a:xfrm>
            <a:off x="649177" y="6097392"/>
            <a:ext cx="2419783" cy="1159864"/>
            <a:chOff x="429703" y="5958359"/>
            <a:chExt cx="2804022" cy="1344040"/>
          </a:xfrm>
        </p:grpSpPr>
        <p:pic>
          <p:nvPicPr>
            <p:cNvPr id="45" name="Picture 34">
              <a:extLst>
                <a:ext uri="{FF2B5EF4-FFF2-40B4-BE49-F238E27FC236}">
                  <a16:creationId xmlns:a16="http://schemas.microsoft.com/office/drawing/2014/main" id="{27965ED5-2D12-7440-BFD1-50C8ADB7EF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47" y="5975012"/>
              <a:ext cx="671015" cy="669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46" name="Picture 35">
              <a:extLst>
                <a:ext uri="{FF2B5EF4-FFF2-40B4-BE49-F238E27FC236}">
                  <a16:creationId xmlns:a16="http://schemas.microsoft.com/office/drawing/2014/main" id="{4A5629F7-8E6B-A24F-AA3D-7212A6AD6C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1570" y="5971443"/>
              <a:ext cx="671014" cy="669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47" name="Picture 36">
              <a:extLst>
                <a:ext uri="{FF2B5EF4-FFF2-40B4-BE49-F238E27FC236}">
                  <a16:creationId xmlns:a16="http://schemas.microsoft.com/office/drawing/2014/main" id="{F2D30D21-7B50-2948-92A5-097DAF3427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3556" y="5958359"/>
              <a:ext cx="671014" cy="669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48" name="Picture 37">
              <a:extLst>
                <a:ext uri="{FF2B5EF4-FFF2-40B4-BE49-F238E27FC236}">
                  <a16:creationId xmlns:a16="http://schemas.microsoft.com/office/drawing/2014/main" id="{FF67D56F-0200-5349-9CB8-83BC27F1AD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2711" y="5965479"/>
              <a:ext cx="671014" cy="669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50" name="Picture 39">
              <a:extLst>
                <a:ext uri="{FF2B5EF4-FFF2-40B4-BE49-F238E27FC236}">
                  <a16:creationId xmlns:a16="http://schemas.microsoft.com/office/drawing/2014/main" id="{8E2AFEE5-BAE0-E849-BA10-126F720B07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703" y="6632539"/>
              <a:ext cx="671015" cy="669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51" name="Picture 40">
              <a:extLst>
                <a:ext uri="{FF2B5EF4-FFF2-40B4-BE49-F238E27FC236}">
                  <a16:creationId xmlns:a16="http://schemas.microsoft.com/office/drawing/2014/main" id="{F59D1B23-B068-D548-AE13-AA7AE89362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1226" y="6628970"/>
              <a:ext cx="671014" cy="669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52" name="Picture 41">
              <a:extLst>
                <a:ext uri="{FF2B5EF4-FFF2-40B4-BE49-F238E27FC236}">
                  <a16:creationId xmlns:a16="http://schemas.microsoft.com/office/drawing/2014/main" id="{0EDCCE05-A1A2-6E4C-884B-7871DAC385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3213" y="6615886"/>
              <a:ext cx="671014" cy="669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53" name="Picture 42">
              <a:extLst>
                <a:ext uri="{FF2B5EF4-FFF2-40B4-BE49-F238E27FC236}">
                  <a16:creationId xmlns:a16="http://schemas.microsoft.com/office/drawing/2014/main" id="{0F306BE3-F3CA-D44C-8556-C113381E95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2368" y="6623006"/>
              <a:ext cx="671014" cy="669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</p:grpSp>
      <p:pic>
        <p:nvPicPr>
          <p:cNvPr id="54" name="Picture 43">
            <a:extLst>
              <a:ext uri="{FF2B5EF4-FFF2-40B4-BE49-F238E27FC236}">
                <a16:creationId xmlns:a16="http://schemas.microsoft.com/office/drawing/2014/main" id="{ECF2CCBA-4B87-CA45-AB6E-39D259BA3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4705914" y="3850003"/>
            <a:ext cx="569042" cy="543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28848BD0-0168-0542-B709-7708309AC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5313096" y="3846952"/>
            <a:ext cx="569042" cy="541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56" name="Picture 45">
            <a:extLst>
              <a:ext uri="{FF2B5EF4-FFF2-40B4-BE49-F238E27FC236}">
                <a16:creationId xmlns:a16="http://schemas.microsoft.com/office/drawing/2014/main" id="{784B8E3E-F54C-2E48-8CE5-26DB2A821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4683030" y="4419046"/>
            <a:ext cx="569043" cy="541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57" name="Picture 46">
            <a:extLst>
              <a:ext uri="{FF2B5EF4-FFF2-40B4-BE49-F238E27FC236}">
                <a16:creationId xmlns:a16="http://schemas.microsoft.com/office/drawing/2014/main" id="{FD5B6A16-9A7F-414A-B0BF-7CE1CEEBB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5311570" y="4393110"/>
            <a:ext cx="570568" cy="543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58" name="Picture 47">
            <a:extLst>
              <a:ext uri="{FF2B5EF4-FFF2-40B4-BE49-F238E27FC236}">
                <a16:creationId xmlns:a16="http://schemas.microsoft.com/office/drawing/2014/main" id="{7C2796F1-4ED0-5646-8FE1-12F50D10C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872" y="5921745"/>
            <a:ext cx="640745" cy="627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59" name="Picture 48">
            <a:extLst>
              <a:ext uri="{FF2B5EF4-FFF2-40B4-BE49-F238E27FC236}">
                <a16:creationId xmlns:a16="http://schemas.microsoft.com/office/drawing/2014/main" id="{E9965277-C666-B940-90DE-462787216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514" y="5927847"/>
            <a:ext cx="640745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60" name="Picture 49">
            <a:extLst>
              <a:ext uri="{FF2B5EF4-FFF2-40B4-BE49-F238E27FC236}">
                <a16:creationId xmlns:a16="http://schemas.microsoft.com/office/drawing/2014/main" id="{47B61975-4690-D740-A5E8-6A4A9EA47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937" y="6551811"/>
            <a:ext cx="640745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61" name="Picture 50">
            <a:extLst>
              <a:ext uri="{FF2B5EF4-FFF2-40B4-BE49-F238E27FC236}">
                <a16:creationId xmlns:a16="http://schemas.microsoft.com/office/drawing/2014/main" id="{DC7AE8B4-891C-5843-AB31-697864937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592" y="6239066"/>
            <a:ext cx="640745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62" name="Picture 51">
            <a:extLst>
              <a:ext uri="{FF2B5EF4-FFF2-40B4-BE49-F238E27FC236}">
                <a16:creationId xmlns:a16="http://schemas.microsoft.com/office/drawing/2014/main" id="{66D32B9F-CC7D-9341-AFA4-3080D5B2B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294" y="6544183"/>
            <a:ext cx="640745" cy="62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63" name="Text Box 52">
            <a:extLst>
              <a:ext uri="{FF2B5EF4-FFF2-40B4-BE49-F238E27FC236}">
                <a16:creationId xmlns:a16="http://schemas.microsoft.com/office/drawing/2014/main" id="{4BBFE39F-5F56-6E4B-82BF-0A5D6FA4A5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001" y="7590733"/>
            <a:ext cx="822290" cy="52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80p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4" name="Text Box 53">
            <a:extLst>
              <a:ext uri="{FF2B5EF4-FFF2-40B4-BE49-F238E27FC236}">
                <a16:creationId xmlns:a16="http://schemas.microsoft.com/office/drawing/2014/main" id="{BCDC293F-FA27-4A40-B881-9565EC91A8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1670" y="7610566"/>
            <a:ext cx="822289" cy="52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20p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5" name="Text Box 54">
            <a:extLst>
              <a:ext uri="{FF2B5EF4-FFF2-40B4-BE49-F238E27FC236}">
                <a16:creationId xmlns:a16="http://schemas.microsoft.com/office/drawing/2014/main" id="{9C8B5C25-45FC-2D41-8DBA-28A501189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7152" y="7570901"/>
            <a:ext cx="822289" cy="52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16p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6" name="Text Box 55">
            <a:extLst>
              <a:ext uri="{FF2B5EF4-FFF2-40B4-BE49-F238E27FC236}">
                <a16:creationId xmlns:a16="http://schemas.microsoft.com/office/drawing/2014/main" id="{AF9EA337-7CB0-9C4E-B5FC-08FEA5193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284" y="8416074"/>
            <a:ext cx="822290" cy="52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30p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7" name="Text Box 56">
            <a:extLst>
              <a:ext uri="{FF2B5EF4-FFF2-40B4-BE49-F238E27FC236}">
                <a16:creationId xmlns:a16="http://schemas.microsoft.com/office/drawing/2014/main" id="{58336EC3-575F-D842-8D18-002C7BB53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4779" y="8297079"/>
            <a:ext cx="820764" cy="52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30p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8" name="Text Box 57">
            <a:extLst>
              <a:ext uri="{FF2B5EF4-FFF2-40B4-BE49-F238E27FC236}">
                <a16:creationId xmlns:a16="http://schemas.microsoft.com/office/drawing/2014/main" id="{6BC3CF02-FDCE-8340-9B82-3AC5561831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9977" y="8393190"/>
            <a:ext cx="822289" cy="52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10p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169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32656" y="416495"/>
            <a:ext cx="606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Century Gothic" panose="020B0502020202090204" pitchFamily="34" charset="0"/>
              </a:rPr>
              <a:t>Key Learning: To find the total of a set of coins</a:t>
            </a:r>
          </a:p>
          <a:p>
            <a:endParaRPr lang="en-GB" sz="1200" b="1" dirty="0">
              <a:latin typeface="Century Gothic" panose="020B050202020209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68860" y="9166339"/>
            <a:ext cx="252028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5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Y2 U10 L3 Task</a:t>
            </a:r>
          </a:p>
        </p:txBody>
      </p:sp>
      <p:pic>
        <p:nvPicPr>
          <p:cNvPr id="69" name="Picture 2">
            <a:extLst>
              <a:ext uri="{FF2B5EF4-FFF2-40B4-BE49-F238E27FC236}">
                <a16:creationId xmlns:a16="http://schemas.microsoft.com/office/drawing/2014/main" id="{72908B8E-F775-BB40-AC5E-AA7B1957F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05"/>
          <a:stretch>
            <a:fillRect/>
          </a:stretch>
        </p:blipFill>
        <p:spPr bwMode="auto">
          <a:xfrm>
            <a:off x="3291030" y="2132934"/>
            <a:ext cx="3335337" cy="224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0" name="Picture 3">
            <a:extLst>
              <a:ext uri="{FF2B5EF4-FFF2-40B4-BE49-F238E27FC236}">
                <a16:creationId xmlns:a16="http://schemas.microsoft.com/office/drawing/2014/main" id="{9F83BCDF-7BEE-D945-8AB6-730B76E08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" y="6844634"/>
            <a:ext cx="3335337" cy="234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1" name="Picture 4">
            <a:extLst>
              <a:ext uri="{FF2B5EF4-FFF2-40B4-BE49-F238E27FC236}">
                <a16:creationId xmlns:a16="http://schemas.microsoft.com/office/drawing/2014/main" id="{98112823-B812-A847-BDDB-D4C2225FC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505" y="6795422"/>
            <a:ext cx="3335337" cy="234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2" name="Picture 5">
            <a:extLst>
              <a:ext uri="{FF2B5EF4-FFF2-40B4-BE49-F238E27FC236}">
                <a16:creationId xmlns:a16="http://schemas.microsoft.com/office/drawing/2014/main" id="{6D823B74-0BAD-0D41-BBAC-0D80DBFD8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0"/>
          <a:stretch>
            <a:fillRect/>
          </a:stretch>
        </p:blipFill>
        <p:spPr bwMode="auto">
          <a:xfrm>
            <a:off x="46180" y="4307809"/>
            <a:ext cx="336867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3" name="Picture 6">
            <a:extLst>
              <a:ext uri="{FF2B5EF4-FFF2-40B4-BE49-F238E27FC236}">
                <a16:creationId xmlns:a16="http://schemas.microsoft.com/office/drawing/2014/main" id="{06510D93-D2C2-094A-865B-1AC90D2DC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0"/>
          <a:stretch>
            <a:fillRect/>
          </a:stretch>
        </p:blipFill>
        <p:spPr bwMode="auto">
          <a:xfrm>
            <a:off x="3370405" y="4307809"/>
            <a:ext cx="3368675" cy="233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4" name="Picture 7">
            <a:extLst>
              <a:ext uri="{FF2B5EF4-FFF2-40B4-BE49-F238E27FC236}">
                <a16:creationId xmlns:a16="http://schemas.microsoft.com/office/drawing/2014/main" id="{202FFFC6-0B99-D446-A1AA-25FD57400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7"/>
          <a:stretch>
            <a:fillRect/>
          </a:stretch>
        </p:blipFill>
        <p:spPr bwMode="auto">
          <a:xfrm rot="-4054991">
            <a:off x="2132155" y="6185822"/>
            <a:ext cx="14668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5" name="Picture 8">
            <a:extLst>
              <a:ext uri="{FF2B5EF4-FFF2-40B4-BE49-F238E27FC236}">
                <a16:creationId xmlns:a16="http://schemas.microsoft.com/office/drawing/2014/main" id="{08976687-6F37-B84A-ABAC-AF9E05A40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7"/>
          <a:stretch>
            <a:fillRect/>
          </a:stretch>
        </p:blipFill>
        <p:spPr bwMode="auto">
          <a:xfrm rot="-4054991">
            <a:off x="5343667" y="6100097"/>
            <a:ext cx="14668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6" name="Picture 9">
            <a:extLst>
              <a:ext uri="{FF2B5EF4-FFF2-40B4-BE49-F238E27FC236}">
                <a16:creationId xmlns:a16="http://schemas.microsoft.com/office/drawing/2014/main" id="{2AE1E8B5-FB93-2E40-B6A8-28F2E3B52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00"/>
          <a:stretch>
            <a:fillRect/>
          </a:stretch>
        </p:blipFill>
        <p:spPr bwMode="auto">
          <a:xfrm>
            <a:off x="14430" y="2136109"/>
            <a:ext cx="3335337" cy="225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7" name="Picture 10">
            <a:extLst>
              <a:ext uri="{FF2B5EF4-FFF2-40B4-BE49-F238E27FC236}">
                <a16:creationId xmlns:a16="http://schemas.microsoft.com/office/drawing/2014/main" id="{7BE7FE46-7155-E84A-8211-825C3B15B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7"/>
          <a:stretch>
            <a:fillRect/>
          </a:stretch>
        </p:blipFill>
        <p:spPr bwMode="auto">
          <a:xfrm rot="-4054991">
            <a:off x="2289317" y="3617247"/>
            <a:ext cx="14668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8" name="Picture 11">
            <a:extLst>
              <a:ext uri="{FF2B5EF4-FFF2-40B4-BE49-F238E27FC236}">
                <a16:creationId xmlns:a16="http://schemas.microsoft.com/office/drawing/2014/main" id="{C3E2EC78-3CD4-7745-A7A1-F675961D6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7"/>
          <a:stretch>
            <a:fillRect/>
          </a:stretch>
        </p:blipFill>
        <p:spPr bwMode="auto">
          <a:xfrm rot="-4241411">
            <a:off x="5470667" y="3539459"/>
            <a:ext cx="14668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9" name="Picture 12">
            <a:extLst>
              <a:ext uri="{FF2B5EF4-FFF2-40B4-BE49-F238E27FC236}">
                <a16:creationId xmlns:a16="http://schemas.microsoft.com/office/drawing/2014/main" id="{9649149E-C0E7-6448-9CE7-A04539727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7"/>
          <a:stretch>
            <a:fillRect/>
          </a:stretch>
        </p:blipFill>
        <p:spPr bwMode="auto">
          <a:xfrm rot="-24479260">
            <a:off x="2716355" y="1616997"/>
            <a:ext cx="14668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0" name="Picture 13">
            <a:extLst>
              <a:ext uri="{FF2B5EF4-FFF2-40B4-BE49-F238E27FC236}">
                <a16:creationId xmlns:a16="http://schemas.microsoft.com/office/drawing/2014/main" id="{85CDFC24-0F20-DC47-8C6A-CAFEBFBDA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7"/>
          <a:stretch>
            <a:fillRect/>
          </a:stretch>
        </p:blipFill>
        <p:spPr bwMode="auto">
          <a:xfrm rot="-4222714">
            <a:off x="5418280" y="1312197"/>
            <a:ext cx="14668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1" name="Picture 14">
            <a:extLst>
              <a:ext uri="{FF2B5EF4-FFF2-40B4-BE49-F238E27FC236}">
                <a16:creationId xmlns:a16="http://schemas.microsoft.com/office/drawing/2014/main" id="{43A3A35A-DA3B-0542-9927-02D18A126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92" y="7557422"/>
            <a:ext cx="685800" cy="67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2" name="Picture 15">
            <a:extLst>
              <a:ext uri="{FF2B5EF4-FFF2-40B4-BE49-F238E27FC236}">
                <a16:creationId xmlns:a16="http://schemas.microsoft.com/office/drawing/2014/main" id="{7C3CCED6-755A-6C41-95C1-82C13461A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342" y="2744122"/>
            <a:ext cx="698500" cy="69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3" name="Picture 16">
            <a:extLst>
              <a:ext uri="{FF2B5EF4-FFF2-40B4-BE49-F238E27FC236}">
                <a16:creationId xmlns:a16="http://schemas.microsoft.com/office/drawing/2014/main" id="{8AAEF206-4475-7846-9C32-70818F644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930" y="2759997"/>
            <a:ext cx="698500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4" name="Picture 17">
            <a:extLst>
              <a:ext uri="{FF2B5EF4-FFF2-40B4-BE49-F238E27FC236}">
                <a16:creationId xmlns:a16="http://schemas.microsoft.com/office/drawing/2014/main" id="{89DD4822-846F-CF4D-9BC0-EDC799710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1222517" y="2731422"/>
            <a:ext cx="525463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5" name="Picture 18">
            <a:extLst>
              <a:ext uri="{FF2B5EF4-FFF2-40B4-BE49-F238E27FC236}">
                <a16:creationId xmlns:a16="http://schemas.microsoft.com/office/drawing/2014/main" id="{2A43B50C-3CCD-FA44-8CE3-CE35058DD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92" y="3179097"/>
            <a:ext cx="619125" cy="63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6" name="Picture 19">
            <a:extLst>
              <a:ext uri="{FF2B5EF4-FFF2-40B4-BE49-F238E27FC236}">
                <a16:creationId xmlns:a16="http://schemas.microsoft.com/office/drawing/2014/main" id="{46773B47-D8F8-A143-BF6D-031F6211A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55" y="5236497"/>
            <a:ext cx="85248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7" name="Picture 20">
            <a:extLst>
              <a:ext uri="{FF2B5EF4-FFF2-40B4-BE49-F238E27FC236}">
                <a16:creationId xmlns:a16="http://schemas.microsoft.com/office/drawing/2014/main" id="{0E80B86B-2192-F448-A024-A9BE1E8BA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042" y="2817147"/>
            <a:ext cx="619125" cy="63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8" name="Picture 21">
            <a:extLst>
              <a:ext uri="{FF2B5EF4-FFF2-40B4-BE49-F238E27FC236}">
                <a16:creationId xmlns:a16="http://schemas.microsoft.com/office/drawing/2014/main" id="{503DEB40-A394-CD44-B9B0-A9DCD5EB2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1432067" y="5538122"/>
            <a:ext cx="525463" cy="50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89" name="Picture 22">
            <a:extLst>
              <a:ext uri="{FF2B5EF4-FFF2-40B4-BE49-F238E27FC236}">
                <a16:creationId xmlns:a16="http://schemas.microsoft.com/office/drawing/2014/main" id="{4B292ADB-B2B4-674C-8040-EA6E4CDC4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492" y="4869784"/>
            <a:ext cx="619125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0" name="Picture 23">
            <a:extLst>
              <a:ext uri="{FF2B5EF4-FFF2-40B4-BE49-F238E27FC236}">
                <a16:creationId xmlns:a16="http://schemas.microsoft.com/office/drawing/2014/main" id="{90F0554A-DE4F-644C-8AC0-31DFEA98A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292" y="4888834"/>
            <a:ext cx="619125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1" name="Picture 24">
            <a:extLst>
              <a:ext uri="{FF2B5EF4-FFF2-40B4-BE49-F238E27FC236}">
                <a16:creationId xmlns:a16="http://schemas.microsoft.com/office/drawing/2014/main" id="{95C17886-5C8F-2F4D-886D-9D5AD2DEE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505" y="5509547"/>
            <a:ext cx="698500" cy="69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2" name="Picture 25">
            <a:extLst>
              <a:ext uri="{FF2B5EF4-FFF2-40B4-BE49-F238E27FC236}">
                <a16:creationId xmlns:a16="http://schemas.microsoft.com/office/drawing/2014/main" id="{B3A8EA91-F4F5-6D4B-BD0D-FB0840C4D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742" y="5565109"/>
            <a:ext cx="619125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3" name="Picture 26">
            <a:extLst>
              <a:ext uri="{FF2B5EF4-FFF2-40B4-BE49-F238E27FC236}">
                <a16:creationId xmlns:a16="http://schemas.microsoft.com/office/drawing/2014/main" id="{BD3EA869-DB65-9548-8D3C-530AF5851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4318142" y="4890422"/>
            <a:ext cx="525463" cy="50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4" name="Picture 27">
            <a:extLst>
              <a:ext uri="{FF2B5EF4-FFF2-40B4-BE49-F238E27FC236}">
                <a16:creationId xmlns:a16="http://schemas.microsoft.com/office/drawing/2014/main" id="{D34E2C3E-46E1-494B-929A-70E512E51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5022992" y="4938047"/>
            <a:ext cx="525463" cy="50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5" name="Picture 28">
            <a:extLst>
              <a:ext uri="{FF2B5EF4-FFF2-40B4-BE49-F238E27FC236}">
                <a16:creationId xmlns:a16="http://schemas.microsoft.com/office/drawing/2014/main" id="{BCAEA012-D94A-1448-AE4E-7D5695BD5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1419367" y="8351172"/>
            <a:ext cx="527050" cy="50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6" name="Picture 29">
            <a:extLst>
              <a:ext uri="{FF2B5EF4-FFF2-40B4-BE49-F238E27FC236}">
                <a16:creationId xmlns:a16="http://schemas.microsoft.com/office/drawing/2014/main" id="{87227C31-F1D7-8842-A365-F78BE37BDA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980" y="7654259"/>
            <a:ext cx="619125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7" name="Picture 30">
            <a:extLst>
              <a:ext uri="{FF2B5EF4-FFF2-40B4-BE49-F238E27FC236}">
                <a16:creationId xmlns:a16="http://schemas.microsoft.com/office/drawing/2014/main" id="{CBDD84E6-CB47-754B-9646-260F2EEA9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317" y="7500272"/>
            <a:ext cx="685800" cy="67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8" name="Picture 31">
            <a:extLst>
              <a:ext uri="{FF2B5EF4-FFF2-40B4-BE49-F238E27FC236}">
                <a16:creationId xmlns:a16="http://schemas.microsoft.com/office/drawing/2014/main" id="{CDBCDEAD-D852-0847-B1D0-D4F820FBA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80" y="8376572"/>
            <a:ext cx="561975" cy="55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99" name="Picture 32">
            <a:extLst>
              <a:ext uri="{FF2B5EF4-FFF2-40B4-BE49-F238E27FC236}">
                <a16:creationId xmlns:a16="http://schemas.microsoft.com/office/drawing/2014/main" id="{79C2F295-37E3-E741-AF05-04002FA23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>
            <a:fillRect/>
          </a:stretch>
        </p:blipFill>
        <p:spPr bwMode="auto">
          <a:xfrm>
            <a:off x="4803917" y="3579147"/>
            <a:ext cx="525463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0" name="Picture 33">
            <a:extLst>
              <a:ext uri="{FF2B5EF4-FFF2-40B4-BE49-F238E27FC236}">
                <a16:creationId xmlns:a16="http://schemas.microsoft.com/office/drawing/2014/main" id="{43103F08-F86A-454E-8428-7546ECC99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567" y="7868572"/>
            <a:ext cx="852488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1" name="Picture 34">
            <a:extLst>
              <a:ext uri="{FF2B5EF4-FFF2-40B4-BE49-F238E27FC236}">
                <a16:creationId xmlns:a16="http://schemas.microsoft.com/office/drawing/2014/main" id="{BF73C2A5-0DC4-264E-8237-55DD06E28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205" y="7501859"/>
            <a:ext cx="619125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2" name="Picture 35">
            <a:extLst>
              <a:ext uri="{FF2B5EF4-FFF2-40B4-BE49-F238E27FC236}">
                <a16:creationId xmlns:a16="http://schemas.microsoft.com/office/drawing/2014/main" id="{FC19B1FC-FF98-0048-A105-974020896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005" y="7520909"/>
            <a:ext cx="619125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3" name="Picture 36">
            <a:extLst>
              <a:ext uri="{FF2B5EF4-FFF2-40B4-BE49-F238E27FC236}">
                <a16:creationId xmlns:a16="http://schemas.microsoft.com/office/drawing/2014/main" id="{E6FAE4FA-9919-DB48-9DE2-15EEE953B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880" y="8133684"/>
            <a:ext cx="698500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104" name="Text Box 37">
            <a:extLst>
              <a:ext uri="{FF2B5EF4-FFF2-40B4-BE49-F238E27FC236}">
                <a16:creationId xmlns:a16="http://schemas.microsoft.com/office/drawing/2014/main" id="{A797360E-125A-4945-B4E2-F1C6F6467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3956" y="875634"/>
            <a:ext cx="1970088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True or false?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</p:txBody>
      </p:sp>
      <p:sp>
        <p:nvSpPr>
          <p:cNvPr id="105" name="Text Box 38">
            <a:extLst>
              <a:ext uri="{FF2B5EF4-FFF2-40B4-BE49-F238E27FC236}">
                <a16:creationId xmlns:a16="http://schemas.microsoft.com/office/drawing/2014/main" id="{30CE5D40-C0E0-2B4B-8C82-07B8A7C85A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2305" y="1531272"/>
            <a:ext cx="784225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5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41p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6" name="Text Box 39">
            <a:extLst>
              <a:ext uri="{FF2B5EF4-FFF2-40B4-BE49-F238E27FC236}">
                <a16:creationId xmlns:a16="http://schemas.microsoft.com/office/drawing/2014/main" id="{18C50351-420C-0545-9793-3BE738B145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6742" y="1299497"/>
            <a:ext cx="784225" cy="84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5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25p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7" name="Text Box 40">
            <a:extLst>
              <a:ext uri="{FF2B5EF4-FFF2-40B4-BE49-F238E27FC236}">
                <a16:creationId xmlns:a16="http://schemas.microsoft.com/office/drawing/2014/main" id="{6E768DE9-2DC5-1949-A215-BA56981BC5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7258" y="3684542"/>
            <a:ext cx="784225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5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95p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8" name="Text Box 41">
            <a:extLst>
              <a:ext uri="{FF2B5EF4-FFF2-40B4-BE49-F238E27FC236}">
                <a16:creationId xmlns:a16="http://schemas.microsoft.com/office/drawing/2014/main" id="{8F5D2BBC-8608-764F-9CFA-A12DA2C776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8000" y="3565653"/>
            <a:ext cx="784225" cy="84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5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40p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9" name="Text Box 42">
            <a:extLst>
              <a:ext uri="{FF2B5EF4-FFF2-40B4-BE49-F238E27FC236}">
                <a16:creationId xmlns:a16="http://schemas.microsoft.com/office/drawing/2014/main" id="{15AE14F5-D9FE-5448-8D07-DE7B5FE2E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7280" y="6349334"/>
            <a:ext cx="784225" cy="84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5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35p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0" name="Text Box 43">
            <a:extLst>
              <a:ext uri="{FF2B5EF4-FFF2-40B4-BE49-F238E27FC236}">
                <a16:creationId xmlns:a16="http://schemas.microsoft.com/office/drawing/2014/main" id="{6AD57F85-D419-8E46-B339-36FCDDC59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727" y="6187570"/>
            <a:ext cx="784225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5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90p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630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32656" y="416495"/>
            <a:ext cx="606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Century Gothic" panose="020B0502020202090204" pitchFamily="34" charset="0"/>
              </a:rPr>
              <a:t>Key Learning: To work out change in pounds and pence</a:t>
            </a:r>
          </a:p>
          <a:p>
            <a:endParaRPr lang="en-GB" sz="1200" b="1" dirty="0">
              <a:latin typeface="Century Gothic" panose="020B050202020209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68860" y="9166339"/>
            <a:ext cx="252028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5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Y2 U10 L7 Task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E4C68BE4-1B34-454E-8D0C-41D769DC71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730163"/>
              </p:ext>
            </p:extLst>
          </p:nvPr>
        </p:nvGraphicFramePr>
        <p:xfrm>
          <a:off x="369000" y="954609"/>
          <a:ext cx="6120000" cy="7920000"/>
        </p:xfrm>
        <a:graphic>
          <a:graphicData uri="http://schemas.openxmlformats.org/drawingml/2006/table">
            <a:tbl>
              <a:tblPr/>
              <a:tblGrid>
                <a:gridCol w="6120000">
                  <a:extLst>
                    <a:ext uri="{9D8B030D-6E8A-4147-A177-3AD203B41FA5}">
                      <a16:colId xmlns:a16="http://schemas.microsoft.com/office/drawing/2014/main" val="462053693"/>
                    </a:ext>
                  </a:extLst>
                </a:gridCol>
              </a:tblGrid>
              <a:tr h="1980000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 went to the supermarket and I bought a comic that cost 99p. </a:t>
                      </a:r>
                      <a:endParaRPr lang="en-GB" sz="7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 gave the shopkeeper a £1 coin. </a:t>
                      </a:r>
                      <a:endParaRPr lang="en-GB" sz="7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much change did I receive?</a:t>
                      </a:r>
                      <a:endParaRPr lang="en-GB" sz="7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831" marR="25831" marT="25831" marB="2583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4135814"/>
                  </a:ext>
                </a:extLst>
              </a:tr>
              <a:tr h="1980000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 went to the supermarket and I bought a book that cost £4. I gave the shopkeeper a £20 note.</a:t>
                      </a:r>
                      <a:endParaRPr lang="en-GB" sz="7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much change did I receive?</a:t>
                      </a:r>
                      <a:endParaRPr lang="en-GB" sz="7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831" marR="25831" marT="25831" marB="2583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3389336"/>
                  </a:ext>
                </a:extLst>
              </a:tr>
              <a:tr h="1980000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 went to the supermarket and I bought a packet of sweets that cost 17p. I gave the shopkeeper a 50p coin.</a:t>
                      </a:r>
                      <a:endParaRPr lang="en-GB" sz="7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much change did I receive?</a:t>
                      </a:r>
                      <a:endParaRPr lang="en-GB" sz="7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831" marR="25831" marT="25831" marB="2583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8698266"/>
                  </a:ext>
                </a:extLst>
              </a:tr>
              <a:tr h="1980000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 went to the supermarket and I bought a radio that cost £39. I gave the shopkeeper a £50 note.</a:t>
                      </a:r>
                      <a:endParaRPr lang="en-GB" sz="7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3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much change did I receive?</a:t>
                      </a:r>
                      <a:endParaRPr lang="en-GB" sz="7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831" marR="25831" marT="25831" marB="2583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2972366"/>
                  </a:ext>
                </a:extLst>
              </a:tr>
            </a:tbl>
          </a:graphicData>
        </a:graphic>
      </p:graphicFrame>
      <p:pic>
        <p:nvPicPr>
          <p:cNvPr id="38" name="Picture 2">
            <a:extLst>
              <a:ext uri="{FF2B5EF4-FFF2-40B4-BE49-F238E27FC236}">
                <a16:creationId xmlns:a16="http://schemas.microsoft.com/office/drawing/2014/main" id="{C4BE8FC6-F894-AE4A-8760-B6798E986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588" y="7774737"/>
            <a:ext cx="3741737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40" name="Picture 4">
            <a:extLst>
              <a:ext uri="{FF2B5EF4-FFF2-40B4-BE49-F238E27FC236}">
                <a16:creationId xmlns:a16="http://schemas.microsoft.com/office/drawing/2014/main" id="{C7F961A9-B76C-C34F-8AB5-6A59A18BA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588" y="5819192"/>
            <a:ext cx="37274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41" name="Picture 5">
            <a:extLst>
              <a:ext uri="{FF2B5EF4-FFF2-40B4-BE49-F238E27FC236}">
                <a16:creationId xmlns:a16="http://schemas.microsoft.com/office/drawing/2014/main" id="{938B1697-2249-6C4F-A750-1942BB05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288" y="5816395"/>
            <a:ext cx="702311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42" name="Picture 6">
            <a:extLst>
              <a:ext uri="{FF2B5EF4-FFF2-40B4-BE49-F238E27FC236}">
                <a16:creationId xmlns:a16="http://schemas.microsoft.com/office/drawing/2014/main" id="{7709481C-D637-FE42-9029-6227E4447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792" y="1940607"/>
            <a:ext cx="787648" cy="720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43" name="Picture 7">
            <a:extLst>
              <a:ext uri="{FF2B5EF4-FFF2-40B4-BE49-F238E27FC236}">
                <a16:creationId xmlns:a16="http://schemas.microsoft.com/office/drawing/2014/main" id="{2EB43C53-95D1-884B-AC4C-0093CD9EC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197" y="3872880"/>
            <a:ext cx="94644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44" name="Picture 8">
            <a:extLst>
              <a:ext uri="{FF2B5EF4-FFF2-40B4-BE49-F238E27FC236}">
                <a16:creationId xmlns:a16="http://schemas.microsoft.com/office/drawing/2014/main" id="{4B9708CC-E801-AA40-883C-6317D58565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411" y="3825577"/>
            <a:ext cx="3717925" cy="80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45" name="Picture 9">
            <a:extLst>
              <a:ext uri="{FF2B5EF4-FFF2-40B4-BE49-F238E27FC236}">
                <a16:creationId xmlns:a16="http://schemas.microsoft.com/office/drawing/2014/main" id="{111AADBF-B4CD-4148-AA9C-DDFE5708D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588" y="1860140"/>
            <a:ext cx="3695700" cy="769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6" name="Text Box 10">
            <a:extLst>
              <a:ext uri="{FF2B5EF4-FFF2-40B4-BE49-F238E27FC236}">
                <a16:creationId xmlns:a16="http://schemas.microsoft.com/office/drawing/2014/main" id="{AF16703F-CEEE-8749-BE05-E0E472109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0476" y="1640359"/>
            <a:ext cx="406400" cy="39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99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7" name="Text Box 11">
            <a:extLst>
              <a:ext uri="{FF2B5EF4-FFF2-40B4-BE49-F238E27FC236}">
                <a16:creationId xmlns:a16="http://schemas.microsoft.com/office/drawing/2014/main" id="{9583771B-F5D8-254B-B8FE-A31E7DA01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1663" y="1640359"/>
            <a:ext cx="406400" cy="39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?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8" name="Text Box 12">
            <a:extLst>
              <a:ext uri="{FF2B5EF4-FFF2-40B4-BE49-F238E27FC236}">
                <a16:creationId xmlns:a16="http://schemas.microsoft.com/office/drawing/2014/main" id="{0AB7AE86-D7EB-4E46-A7E7-D830C5E968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0476" y="2615084"/>
            <a:ext cx="406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100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9" name="Text Box 13">
            <a:extLst>
              <a:ext uri="{FF2B5EF4-FFF2-40B4-BE49-F238E27FC236}">
                <a16:creationId xmlns:a16="http://schemas.microsoft.com/office/drawing/2014/main" id="{C3C86A9C-49D5-114B-AA19-A1F733916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4499" y="3512840"/>
            <a:ext cx="406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4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0" name="Text Box 14">
            <a:extLst>
              <a:ext uri="{FF2B5EF4-FFF2-40B4-BE49-F238E27FC236}">
                <a16:creationId xmlns:a16="http://schemas.microsoft.com/office/drawing/2014/main" id="{7CCB1AE3-F61C-6A45-AEF2-F6D5725EC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4574" y="3547765"/>
            <a:ext cx="406400" cy="39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?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1" name="Text Box 15">
            <a:extLst>
              <a:ext uri="{FF2B5EF4-FFF2-40B4-BE49-F238E27FC236}">
                <a16:creationId xmlns:a16="http://schemas.microsoft.com/office/drawing/2014/main" id="{C0465A84-936F-E24D-8A61-2A0211BE8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0374" y="4522490"/>
            <a:ext cx="406400" cy="39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20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2" name="Text Box 16">
            <a:extLst>
              <a:ext uri="{FF2B5EF4-FFF2-40B4-BE49-F238E27FC236}">
                <a16:creationId xmlns:a16="http://schemas.microsoft.com/office/drawing/2014/main" id="{D14CC30C-C1C9-454E-AA5F-853CEC1D7A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275" y="5608055"/>
            <a:ext cx="406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17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3" name="Text Box 17">
            <a:extLst>
              <a:ext uri="{FF2B5EF4-FFF2-40B4-BE49-F238E27FC236}">
                <a16:creationId xmlns:a16="http://schemas.microsoft.com/office/drawing/2014/main" id="{3DA2956D-18CD-2549-BCAF-A9F79D9BB4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1213" y="5582655"/>
            <a:ext cx="406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?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4" name="Text Box 18">
            <a:extLst>
              <a:ext uri="{FF2B5EF4-FFF2-40B4-BE49-F238E27FC236}">
                <a16:creationId xmlns:a16="http://schemas.microsoft.com/office/drawing/2014/main" id="{1B24EEAC-B07A-084B-8CF3-13D64646C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6664" y="6585446"/>
            <a:ext cx="406400" cy="39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50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5" name="Text Box 19">
            <a:extLst>
              <a:ext uri="{FF2B5EF4-FFF2-40B4-BE49-F238E27FC236}">
                <a16:creationId xmlns:a16="http://schemas.microsoft.com/office/drawing/2014/main" id="{28A85E91-9314-7C4E-A199-A0BE2BF1C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1538" y="7536612"/>
            <a:ext cx="406400" cy="39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39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6" name="Text Box 20">
            <a:extLst>
              <a:ext uri="{FF2B5EF4-FFF2-40B4-BE49-F238E27FC236}">
                <a16:creationId xmlns:a16="http://schemas.microsoft.com/office/drawing/2014/main" id="{A136294A-E878-6541-9036-04F3AF9D8E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6850" y="7552487"/>
            <a:ext cx="406400" cy="39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?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7" name="Picture 21" descr="50 p">
            <a:extLst>
              <a:ext uri="{FF2B5EF4-FFF2-40B4-BE49-F238E27FC236}">
                <a16:creationId xmlns:a16="http://schemas.microsoft.com/office/drawing/2014/main" id="{AF302E58-4B32-4646-B179-13DF48DB6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96" y="5947643"/>
            <a:ext cx="5334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58" name="Picture 22">
            <a:extLst>
              <a:ext uri="{FF2B5EF4-FFF2-40B4-BE49-F238E27FC236}">
                <a16:creationId xmlns:a16="http://schemas.microsoft.com/office/drawing/2014/main" id="{A14599D5-C614-134C-8558-176B90B49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09" y="3894473"/>
            <a:ext cx="1006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59" name="Picture 23" descr="3">
            <a:extLst>
              <a:ext uri="{FF2B5EF4-FFF2-40B4-BE49-F238E27FC236}">
                <a16:creationId xmlns:a16="http://schemas.microsoft.com/office/drawing/2014/main" id="{6A067900-4E52-CA49-9928-A97CBF634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06" y="1987822"/>
            <a:ext cx="666750" cy="65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60" name="Picture 3">
            <a:extLst>
              <a:ext uri="{FF2B5EF4-FFF2-40B4-BE49-F238E27FC236}">
                <a16:creationId xmlns:a16="http://schemas.microsoft.com/office/drawing/2014/main" id="{33D5435C-0DBB-6E41-9716-F9E6C43B00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720" b="68149"/>
          <a:stretch/>
        </p:blipFill>
        <p:spPr bwMode="auto">
          <a:xfrm>
            <a:off x="390861" y="7771888"/>
            <a:ext cx="1125913" cy="696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2AF5AF2E-7865-744F-AF94-29E058C56474}"/>
              </a:ext>
            </a:extLst>
          </p:cNvPr>
          <p:cNvGrpSpPr>
            <a:grpSpLocks noChangeAspect="1"/>
          </p:cNvGrpSpPr>
          <p:nvPr/>
        </p:nvGrpSpPr>
        <p:grpSpPr>
          <a:xfrm>
            <a:off x="1596462" y="7729933"/>
            <a:ext cx="947014" cy="850666"/>
            <a:chOff x="4663375" y="7999624"/>
            <a:chExt cx="2643187" cy="2374272"/>
          </a:xfrm>
        </p:grpSpPr>
        <p:pic>
          <p:nvPicPr>
            <p:cNvPr id="39" name="Picture 3">
              <a:extLst>
                <a:ext uri="{FF2B5EF4-FFF2-40B4-BE49-F238E27FC236}">
                  <a16:creationId xmlns:a16="http://schemas.microsoft.com/office/drawing/2014/main" id="{26866D30-18A7-5F44-803B-F6E831137F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3375" y="7999624"/>
              <a:ext cx="2643187" cy="23742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5602031-D859-DB43-9CBB-D5288DC45190}"/>
                </a:ext>
              </a:extLst>
            </p:cNvPr>
            <p:cNvSpPr/>
            <p:nvPr/>
          </p:nvSpPr>
          <p:spPr>
            <a:xfrm>
              <a:off x="4746774" y="8045860"/>
              <a:ext cx="1212189" cy="7618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1" name="Text Box 18">
            <a:extLst>
              <a:ext uri="{FF2B5EF4-FFF2-40B4-BE49-F238E27FC236}">
                <a16:creationId xmlns:a16="http://schemas.microsoft.com/office/drawing/2014/main" id="{2AAD9C34-9DF1-6E47-9BF2-003D05AFD2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2288" y="8543748"/>
            <a:ext cx="406400" cy="39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50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266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rk_x0020_Department xmlns="9c6500c0-19b7-4dc1-a957-fb6bf8f5f217">Maths Mastery</Ark_x0020_Department>
    <Document_x0020_Classification xmlns="9c6500c0-19b7-4dc1-a957-fb6bf8f5f21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E40A1F3F8448449B01838A86195C97" ma:contentTypeVersion="14" ma:contentTypeDescription="Create a new document." ma:contentTypeScope="" ma:versionID="c6cc991204d5ab05fb48b7cfcb843e5c">
  <xsd:schema xmlns:xsd="http://www.w3.org/2001/XMLSchema" xmlns:xs="http://www.w3.org/2001/XMLSchema" xmlns:p="http://schemas.microsoft.com/office/2006/metadata/properties" xmlns:ns2="bc34c7f9-2a63-480c-a23f-5ee123a98b8e" xmlns:ns3="9c6500c0-19b7-4dc1-a957-fb6bf8f5f217" targetNamespace="http://schemas.microsoft.com/office/2006/metadata/properties" ma:root="true" ma:fieldsID="f0d46837f652e57c318a1f37f5ae4595" ns2:_="" ns3:_="">
    <xsd:import namespace="bc34c7f9-2a63-480c-a23f-5ee123a98b8e"/>
    <xsd:import namespace="9c6500c0-19b7-4dc1-a957-fb6bf8f5f2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Ark_x0020_Department" minOccurs="0"/>
                <xsd:element ref="ns3:Document_x0020_Classificatio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34c7f9-2a63-480c-a23f-5ee123a98b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500c0-19b7-4dc1-a957-fb6bf8f5f217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Ark_x0020_Department" ma:index="18" nillable="true" ma:displayName="Ark Department" ma:format="Dropdown" ma:internalName="Ark_x0020_Department">
      <xsd:simpleType>
        <xsd:restriction base="dms:Choice">
          <xsd:enumeration value="Admin"/>
          <xsd:enumeration value="ACP"/>
          <xsd:enumeration value="Assessment, System &amp; Data"/>
          <xsd:enumeration value="ATT"/>
          <xsd:enumeration value="Communication"/>
          <xsd:enumeration value="Development"/>
          <xsd:enumeration value="Ed City"/>
          <xsd:enumeration value="Education"/>
          <xsd:enumeration value="English Mastery"/>
          <xsd:enumeration value="Estates"/>
          <xsd:enumeration value="Finance"/>
          <xsd:enumeration value="Governance"/>
          <xsd:enumeration value="HR"/>
          <xsd:enumeration value="Insight"/>
          <xsd:enumeration value="IT"/>
          <xsd:enumeration value="Management Team"/>
          <xsd:enumeration value="Maths Mastery"/>
          <xsd:enumeration value="Music"/>
          <xsd:enumeration value="Now Teach"/>
          <xsd:enumeration value="Office Management"/>
          <xsd:enumeration value="Operations"/>
          <xsd:enumeration value="Pathways &amp; Enrichment"/>
          <xsd:enumeration value="People Team"/>
          <xsd:enumeration value="Professional Learning"/>
          <xsd:enumeration value="Projects"/>
          <xsd:enumeration value="Procurement"/>
          <xsd:enumeration value="Safeguarding"/>
          <xsd:enumeration value="Ventures"/>
        </xsd:restriction>
      </xsd:simpleType>
    </xsd:element>
    <xsd:element name="Document_x0020_Classification" ma:index="19" nillable="true" ma:displayName="Document Classification" ma:format="Dropdown" ma:internalName="Document_x0020_Classification">
      <xsd:simpleType>
        <xsd:restriction base="dms:Choice">
          <xsd:enumeration value="Admin"/>
          <xsd:enumeration value="Analysis"/>
          <xsd:enumeration value="Board Paper"/>
          <xsd:enumeration value="Case Study"/>
          <xsd:enumeration value="Correspondence"/>
          <xsd:enumeration value="External Research"/>
          <xsd:enumeration value="Minutes"/>
          <xsd:enumeration value="Policies"/>
          <xsd:enumeration value="Presentation"/>
          <xsd:enumeration value="Raw Data"/>
          <xsd:enumeration value="Reports"/>
          <xsd:enumeration value="Template"/>
          <xsd:enumeration value="Toolkit"/>
          <xsd:enumeration value="Training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1CE22C-998B-485B-830F-694D7B4280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490885-06DD-4397-9A34-CF1112AB06B6}">
  <ds:schemaRefs>
    <ds:schemaRef ds:uri="http://schemas.openxmlformats.org/package/2006/metadata/core-properties"/>
    <ds:schemaRef ds:uri="bc34c7f9-2a63-480c-a23f-5ee123a98b8e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9c6500c0-19b7-4dc1-a957-fb6bf8f5f217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B7E124D-0B50-4244-A983-6D9B0599E7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34c7f9-2a63-480c-a23f-5ee123a98b8e"/>
    <ds:schemaRef ds:uri="9c6500c0-19b7-4dc1-a957-fb6bf8f5f2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1664</TotalTime>
  <Words>199</Words>
  <Application>Microsoft Office PowerPoint</Application>
  <PresentationFormat>A4 Paper (210x297 mm)</PresentationFormat>
  <Paragraphs>40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Coe</dc:creator>
  <cp:lastModifiedBy>Louise Joyner</cp:lastModifiedBy>
  <cp:revision>44</cp:revision>
  <dcterms:created xsi:type="dcterms:W3CDTF">2020-05-01T10:29:41Z</dcterms:created>
  <dcterms:modified xsi:type="dcterms:W3CDTF">2021-09-03T12:17:22Z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0x010100A5E40A1F3F8448449B01838A86195C97</vt:lpwstr>
  </property>
</Properties>
</file>