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67" r:id="rId9"/>
  </p:sldIdLst>
  <p:sldSz cx="9144000" cy="6858000" type="screen4x3"/>
  <p:notesSz cx="6858000" cy="9144000"/>
  <p:embeddedFontLst>
    <p:embeddedFont>
      <p:font typeface="Sassoon Infant Rg" panose="02000503030000020003" charset="0"/>
      <p:regular r:id="rId12"/>
    </p:embeddedFon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 SemiBold" charset="0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F90"/>
    <a:srgbClr val="006057"/>
    <a:srgbClr val="00E6D0"/>
    <a:srgbClr val="DD2B3E"/>
    <a:srgbClr val="ECD9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6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536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925417"/>
            <a:ext cx="8064500" cy="500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439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you have done so far and what you are 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we went to the beach.      Tomorrow we 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40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Tom,</a:t>
            </a:r>
          </a:p>
          <a:p>
            <a:endParaRPr lang="en-GB" dirty="0"/>
          </a:p>
          <a:p>
            <a:r>
              <a:rPr lang="en-GB" dirty="0"/>
              <a:t>We are having lots of fun on holiday. Yesterday, we went to the beach. I made a huge sandcastle and ate lots of ice cream.</a:t>
            </a:r>
          </a:p>
          <a:p>
            <a:r>
              <a:rPr lang="en-GB" dirty="0"/>
              <a:t>Today we went to a theme park. We went on lots of scary rides but it was lots of fun!</a:t>
            </a:r>
          </a:p>
          <a:p>
            <a:r>
              <a:rPr lang="en-GB" dirty="0"/>
              <a:t>Tomorrow we are 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47806" y="4002937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HT13 4TW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6117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49" y="549275"/>
            <a:ext cx="5506867" cy="341915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2427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Dear Tom,</a:t>
            </a:r>
          </a:p>
          <a:p>
            <a:endParaRPr lang="en-GB" sz="1100" dirty="0"/>
          </a:p>
          <a:p>
            <a:r>
              <a:rPr lang="en-GB" sz="1100" dirty="0"/>
              <a:t>We are having lots of fun on holiday. Yesterday, we went to the beach. I made a huge sandcastle and ate lots of ice cream.</a:t>
            </a:r>
          </a:p>
          <a:p>
            <a:r>
              <a:rPr lang="en-GB" sz="1100" dirty="0"/>
              <a:t>Today we went to a theme park. We went on lots of scary rides but it was lots of fun!</a:t>
            </a:r>
          </a:p>
          <a:p>
            <a:r>
              <a:rPr lang="en-GB" sz="1100" dirty="0"/>
              <a:t>Tomorrow we are going to go on a boat trip. I hope we see dolphins!</a:t>
            </a:r>
          </a:p>
          <a:p>
            <a:endParaRPr lang="en-GB" sz="1100" dirty="0"/>
          </a:p>
          <a:p>
            <a:r>
              <a:rPr lang="en-GB" sz="1100" dirty="0"/>
              <a:t>From Anna 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58954" y="2075749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Tom Hill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58954" y="2358820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123 High Street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58954" y="2616001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Clifftop Town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62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are the six things that need to go on a postcard?</a:t>
            </a: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endParaRPr lang="en-GB" sz="2800" b="1" dirty="0">
              <a:solidFill>
                <a:srgbClr val="006057"/>
              </a:solidFill>
            </a:endParaRPr>
          </a:p>
          <a:p>
            <a:pPr algn="ctr"/>
            <a:r>
              <a:rPr lang="en-GB" dirty="0"/>
              <a:t>Give two suggestions of what you might write about in a post card.</a:t>
            </a:r>
            <a:endParaRPr lang="en-GB" b="1" dirty="0">
              <a:solidFill>
                <a:srgbClr val="006057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136" y="2469950"/>
            <a:ext cx="2915728" cy="283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6553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</TotalTime>
  <Words>362</Words>
  <Application>Microsoft Office PowerPoint</Application>
  <PresentationFormat>On-screen Show (4:3)</PresentationFormat>
  <Paragraphs>62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Twinkl</vt:lpstr>
      <vt:lpstr>Calibri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Olivia Devon Homar</dc:creator>
  <cp:lastModifiedBy>Abigail Lawrence</cp:lastModifiedBy>
  <cp:revision>36</cp:revision>
  <dcterms:created xsi:type="dcterms:W3CDTF">2018-11-03T09:34:37Z</dcterms:created>
  <dcterms:modified xsi:type="dcterms:W3CDTF">2020-06-20T08:07:44Z</dcterms:modified>
</cp:coreProperties>
</file>