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" name="Shape 1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n-lt"/>
        <a:ea typeface="+mn-ea"/>
        <a:cs typeface="+mn-cs"/>
        <a:sym typeface="Helvetica Neue"/>
      </a:defRPr>
    </a:lvl1pPr>
    <a:lvl2pPr indent="228600" latinLnBrk="0">
      <a:defRPr>
        <a:latin typeface="+mn-lt"/>
        <a:ea typeface="+mn-ea"/>
        <a:cs typeface="+mn-cs"/>
        <a:sym typeface="Helvetica Neue"/>
      </a:defRPr>
    </a:lvl2pPr>
    <a:lvl3pPr indent="457200" latinLnBrk="0">
      <a:defRPr>
        <a:latin typeface="+mn-lt"/>
        <a:ea typeface="+mn-ea"/>
        <a:cs typeface="+mn-cs"/>
        <a:sym typeface="Helvetica Neue"/>
      </a:defRPr>
    </a:lvl3pPr>
    <a:lvl4pPr indent="685800" latinLnBrk="0">
      <a:defRPr>
        <a:latin typeface="+mn-lt"/>
        <a:ea typeface="+mn-ea"/>
        <a:cs typeface="+mn-cs"/>
        <a:sym typeface="Helvetica Neue"/>
      </a:defRPr>
    </a:lvl4pPr>
    <a:lvl5pPr indent="914400" latinLnBrk="0">
      <a:defRPr>
        <a:latin typeface="+mn-lt"/>
        <a:ea typeface="+mn-ea"/>
        <a:cs typeface="+mn-cs"/>
        <a:sym typeface="Helvetica Neue"/>
      </a:defRPr>
    </a:lvl5pPr>
    <a:lvl6pPr indent="1143000" latinLnBrk="0">
      <a:defRPr>
        <a:latin typeface="+mn-lt"/>
        <a:ea typeface="+mn-ea"/>
        <a:cs typeface="+mn-cs"/>
        <a:sym typeface="Helvetica Neue"/>
      </a:defRPr>
    </a:lvl6pPr>
    <a:lvl7pPr indent="1371600" latinLnBrk="0">
      <a:defRPr>
        <a:latin typeface="+mn-lt"/>
        <a:ea typeface="+mn-ea"/>
        <a:cs typeface="+mn-cs"/>
        <a:sym typeface="Helvetica Neue"/>
      </a:defRPr>
    </a:lvl7pPr>
    <a:lvl8pPr indent="1600200" latinLnBrk="0">
      <a:defRPr>
        <a:latin typeface="+mn-lt"/>
        <a:ea typeface="+mn-ea"/>
        <a:cs typeface="+mn-cs"/>
        <a:sym typeface="Helvetica Neue"/>
      </a:defRPr>
    </a:lvl8pPr>
    <a:lvl9pPr indent="1828800" latinLnBrk="0">
      <a:defRPr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4" name="Shape 4"/>
          <p:cNvSpPr/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2352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6924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1496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6068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0640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6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6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6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image" Target="../media/image6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4.png"/><Relationship Id="rId4" Type="http://schemas.openxmlformats.org/officeDocument/2006/relationships/image" Target="../media/image15.png"/><Relationship Id="rId5" Type="http://schemas.openxmlformats.org/officeDocument/2006/relationships/image" Target="../media/image6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6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4.png"/><Relationship Id="rId4" Type="http://schemas.openxmlformats.org/officeDocument/2006/relationships/image" Target="../media/image16.png"/><Relationship Id="rId5" Type="http://schemas.openxmlformats.org/officeDocument/2006/relationships/image" Target="../media/image6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Relationship Id="rId3" Type="http://schemas.openxmlformats.org/officeDocument/2006/relationships/image" Target="../media/image4.png"/><Relationship Id="rId4" Type="http://schemas.openxmlformats.org/officeDocument/2006/relationships/image" Target="../media/image15.png"/><Relationship Id="rId5" Type="http://schemas.openxmlformats.org/officeDocument/2006/relationships/image" Target="../media/image6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4.png"/><Relationship Id="rId4" Type="http://schemas.openxmlformats.org/officeDocument/2006/relationships/image" Target="../media/image22.png"/><Relationship Id="rId5" Type="http://schemas.openxmlformats.org/officeDocument/2006/relationships/image" Target="../media/image6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image" Target="../media/image6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6.pn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3" Type="http://schemas.openxmlformats.org/officeDocument/2006/relationships/image" Target="../media/image27.png"/><Relationship Id="rId4" Type="http://schemas.openxmlformats.org/officeDocument/2006/relationships/image" Target="../media/image6.pn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png"/><Relationship Id="rId3" Type="http://schemas.openxmlformats.org/officeDocument/2006/relationships/image" Target="../media/image6.pn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png"/><Relationship Id="rId3" Type="http://schemas.openxmlformats.org/officeDocument/2006/relationships/image" Target="../media/image6.pn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6.pn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image" Target="../media/image6.pn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image" Target="../media/image6.pn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6.pn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3" Type="http://schemas.openxmlformats.org/officeDocument/2006/relationships/image" Target="../media/image6.pn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6.pn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png"/><Relationship Id="rId3" Type="http://schemas.openxmlformats.org/officeDocument/2006/relationships/image" Target="../media/image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/>
        </p:nvSpPr>
        <p:spPr>
          <a:xfrm>
            <a:off x="4284662" y="5641975"/>
            <a:ext cx="503238" cy="16351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1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35450" y="5516562"/>
            <a:ext cx="673100" cy="43021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0" name="Group 30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2" name="Shape 22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3" name="Shape 23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4" name="Shape 24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5" name="Shape 25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6" name="Shape 26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7" name="Shape 27"/>
            <p:cNvSpPr/>
            <p:nvPr/>
          </p:nvSpPr>
          <p:spPr>
            <a:xfrm>
              <a:off x="296862" y="6069012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8" name="Shape 28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9" name="Shape 29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sp>
        <p:nvSpPr>
          <p:cNvPr id="31" name="Shape 31"/>
          <p:cNvSpPr/>
          <p:nvPr/>
        </p:nvSpPr>
        <p:spPr>
          <a:xfrm>
            <a:off x="755650" y="962025"/>
            <a:ext cx="7632700" cy="1336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 sz="4100">
                <a:solidFill>
                  <a:srgbClr val="F4A03C"/>
                </a:solidFill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Goldilocks and the Three Bears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" name="2.png" descr="Z:\5 Topics\Traditional Tales\Goldilocks and the Three Bears\-Golidilocks-Story-Powerpoint\Characters\2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70025" y="2133600"/>
            <a:ext cx="6126163" cy="353218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3" name="Group 43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5" name="Shape 35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6" name="Shape 36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7" name="Shape 37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8" name="Shape 38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9" name="Shape 39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40" name="Shape 40"/>
            <p:cNvSpPr/>
            <p:nvPr/>
          </p:nvSpPr>
          <p:spPr>
            <a:xfrm>
              <a:off x="296862" y="6069012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41" name="Shape 41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42" name="Shape 42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44" name="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/>
          <p:nvPr/>
        </p:nvSpPr>
        <p:spPr>
          <a:xfrm>
            <a:off x="611187" y="944562"/>
            <a:ext cx="7921626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Once upon a time lived Goldilocks and The Three Bears.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5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47" name="Shape 47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48" name="Shape 48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49" name="Shape 49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50" name="Shape 50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51" name="Shape 51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52" name="Shape 52"/>
            <p:cNvSpPr/>
            <p:nvPr/>
          </p:nvSpPr>
          <p:spPr>
            <a:xfrm>
              <a:off x="296862" y="6069012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53" name="Shape 53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54" name="Shape 54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56" name="8.png" descr="Z:\5 Topics\Traditional Tales\Goldilocks and the Three Bears\-Golidilocks-Story-Powerpoint\Characters\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4212" y="4489450"/>
            <a:ext cx="1512888" cy="4737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7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58" name="Shape 58"/>
          <p:cNvSpPr/>
          <p:nvPr/>
        </p:nvSpPr>
        <p:spPr>
          <a:xfrm>
            <a:off x="611187" y="647700"/>
            <a:ext cx="7921626" cy="1196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One day, Goldilocks went for a walk in the forest and found a house. She knocked, and when nobody answered, she decided to go inside.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5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8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60" name="Shape 60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61" name="Shape 61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62" name="Shape 62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63" name="Shape 63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64" name="Shape 64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65" name="Shape 65"/>
            <p:cNvSpPr/>
            <p:nvPr/>
          </p:nvSpPr>
          <p:spPr>
            <a:xfrm>
              <a:off x="296862" y="6069012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66" name="Shape 66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67" name="Shape 67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69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Shape 70"/>
          <p:cNvSpPr/>
          <p:nvPr/>
        </p:nvSpPr>
        <p:spPr>
          <a:xfrm>
            <a:off x="611187" y="781050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At the table, there were three bowls of porridge. Goldilocks was hungry.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80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72" name="Shape 72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73" name="Shape 73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74" name="Shape 74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75" name="Shape 75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76" name="Shape 76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77" name="Shape 77"/>
            <p:cNvSpPr/>
            <p:nvPr/>
          </p:nvSpPr>
          <p:spPr>
            <a:xfrm>
              <a:off x="296862" y="6069012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78" name="Shape 78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79" name="Shape 79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81" name="5.png" descr="Z:\5 Topics\Traditional Tales\Goldilocks and the Three Bears\-Golidilocks-Story-Powerpoint\Characters\5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765425" y="2492375"/>
            <a:ext cx="2527300" cy="2952750"/>
          </a:xfrm>
          <a:prstGeom prst="rect">
            <a:avLst/>
          </a:prstGeom>
          <a:ln w="12700">
            <a:miter lim="400000"/>
          </a:ln>
        </p:spPr>
      </p:pic>
      <p:pic>
        <p:nvPicPr>
          <p:cNvPr id="82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83" name="Shape 83"/>
          <p:cNvSpPr/>
          <p:nvPr/>
        </p:nvSpPr>
        <p:spPr>
          <a:xfrm>
            <a:off x="611187" y="76676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tasted the porridge from the large bowl. “This porridge is too salty!” she said.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8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Group 93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85" name="Shape 85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86" name="Shape 86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87" name="Shape 87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88" name="Shape 88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89" name="Shape 89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90" name="Shape 90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91" name="Shape 91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92" name="Shape 92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94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Shape 95"/>
          <p:cNvSpPr/>
          <p:nvPr/>
        </p:nvSpPr>
        <p:spPr>
          <a:xfrm>
            <a:off x="611187" y="76517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tasted the porridge from the medium sized bowl. “This porridge is too sweet!” she said.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06" name="Group 106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98" name="Shape 98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99" name="Shape 99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00" name="Shape 100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01" name="Shape 101"/>
            <p:cNvSpPr/>
            <p:nvPr/>
          </p:nvSpPr>
          <p:spPr>
            <a:xfrm rot="16200000">
              <a:off x="5957093" y="3158331"/>
              <a:ext cx="5834063" cy="539751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02" name="Shape 102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03" name="Shape 103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04" name="Shape 104"/>
            <p:cNvSpPr/>
            <p:nvPr/>
          </p:nvSpPr>
          <p:spPr>
            <a:xfrm rot="10571117">
              <a:off x="8278813" y="6000749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05" name="Shape 105"/>
            <p:cNvSpPr/>
            <p:nvPr/>
          </p:nvSpPr>
          <p:spPr>
            <a:xfrm rot="20557566">
              <a:off x="8362950" y="338137"/>
              <a:ext cx="531814" cy="584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07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08" name="Shape 108"/>
          <p:cNvSpPr/>
          <p:nvPr/>
        </p:nvSpPr>
        <p:spPr>
          <a:xfrm>
            <a:off x="611187" y="75882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tasted the porridge from the small bowl. “This porridge is just right,” she said and she ate it all up.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11" name="8.png" descr="Z:\5 Topics\Traditional Tales\Goldilocks and the Three Bears\-Golidilocks-Story-Powerpoint\Characters\8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308850" y="3213100"/>
            <a:ext cx="881063" cy="275748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20" name="Group 120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112" name="Shape 112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13" name="Shape 113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14" name="Shape 114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15" name="Shape 115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16" name="Shape 116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17" name="Shape 117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18" name="Shape 118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19" name="Shape 119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21" name="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Shape 122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Goldilocks felt tired, so she walked into the living room and saw three chairs.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9.png" descr="Z:\5 Topics\Traditional Tales\Goldilocks and the Three Bears\-Golidilocks-Story-Powerpoint\Characters\9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92250" y="2924175"/>
            <a:ext cx="992188" cy="1778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4" name="Group 134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126" name="Shape 126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27" name="Shape 127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28" name="Shape 128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29" name="Shape 129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30" name="Shape 130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31" name="Shape 131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32" name="Shape 132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33" name="Shape 133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35" name="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Shape 136"/>
          <p:cNvSpPr/>
          <p:nvPr/>
        </p:nvSpPr>
        <p:spPr>
          <a:xfrm>
            <a:off x="611187" y="76517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sat in the large chair to rest her feet. “This chair is too big!” she said.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9.png" descr="Z:\5 Topics\Traditional Tales\Goldilocks and the Three Bears\-Golidilocks-Story-Powerpoint\Characters\9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971925" y="3213100"/>
            <a:ext cx="1031875" cy="184785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8" name="Group 148"/>
          <p:cNvGrpSpPr/>
          <p:nvPr/>
        </p:nvGrpSpPr>
        <p:grpSpPr>
          <a:xfrm>
            <a:off x="-1" y="3174"/>
            <a:ext cx="9144002" cy="6881814"/>
            <a:chOff x="0" y="0"/>
            <a:chExt cx="9144000" cy="6881812"/>
          </a:xfrm>
        </p:grpSpPr>
        <p:sp>
          <p:nvSpPr>
            <p:cNvPr id="140" name="Shape 140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41" name="Shape 141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42" name="Shape 142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43" name="Shape 143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44" name="Shape 144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45" name="Shape 145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46" name="Shape 146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47" name="Shape 147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49" name="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50" name="Shape 150"/>
          <p:cNvSpPr/>
          <p:nvPr/>
        </p:nvSpPr>
        <p:spPr>
          <a:xfrm>
            <a:off x="611187" y="76517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sat in the medium sized chair. “This chair is too big, too!” she said.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1" name="Group 161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153" name="Shape 153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54" name="Shape 154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55" name="Shape 155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56" name="Shape 156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57" name="Shape 157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58" name="Shape 158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59" name="Shape 159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60" name="Shape 160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62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Shape 163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sat in the small chair. “This chair is just right,” she sighed.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4" name="Group 174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166" name="Shape 166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67" name="Shape 167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68" name="Shape 168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69" name="Shape 169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70" name="Shape 170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71" name="Shape 171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72" name="Shape 172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73" name="Shape 173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75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Shape 176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Just as Goldilocks settled down into the chair to rest, it broke into pieces!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8.png" descr="Z:\5 Topics\Traditional Tales\Goldilocks and the Three Bears\-Golidilocks-Story-Powerpoint\Characters\8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308850" y="3213100"/>
            <a:ext cx="881063" cy="275748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88" name="Group 188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180" name="Shape 180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81" name="Shape 181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82" name="Shape 182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83" name="Shape 183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84" name="Shape 184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85" name="Shape 185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86" name="Shape 186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87" name="Shape 187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189" name="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190" name="Shape 190"/>
          <p:cNvSpPr/>
          <p:nvPr/>
        </p:nvSpPr>
        <p:spPr>
          <a:xfrm>
            <a:off x="611187" y="757237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By now, Goldilocks was very tired, so she went upstairs to the bedroom.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01" name="Group 201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193" name="Shape 193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94" name="Shape 194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95" name="Shape 195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96" name="Shape 196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197" name="Shape 197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98" name="Shape 198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199" name="Shape 199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00" name="Shape 200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02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03" name="Shape 203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She lay down on the large bed. “This bed is too hard!” she said.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4" name="Group 214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06" name="Shape 206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07" name="Shape 207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08" name="Shape 208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09" name="Shape 209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10" name="Shape 210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11" name="Shape 211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12" name="Shape 212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13" name="Shape 213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15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16" name="Shape 216"/>
          <p:cNvSpPr/>
          <p:nvPr/>
        </p:nvSpPr>
        <p:spPr>
          <a:xfrm>
            <a:off x="611187" y="763587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Then she lay on the medium sized bed. “This bed is too soft!” she said.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Portrait with Footer.png" descr="Portrait with Footer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7950" y="6453187"/>
            <a:ext cx="1008063" cy="327026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16.png" descr="Z:\# Action Folder!\PDF &amp; Preview\PNG\1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31912" y="4292600"/>
            <a:ext cx="2346326" cy="176847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28" name="Group 228"/>
          <p:cNvGrpSpPr/>
          <p:nvPr/>
        </p:nvGrpSpPr>
        <p:grpSpPr>
          <a:xfrm>
            <a:off x="-1" y="-15875"/>
            <a:ext cx="9144002" cy="6905626"/>
            <a:chOff x="0" y="0"/>
            <a:chExt cx="9144000" cy="6905625"/>
          </a:xfrm>
        </p:grpSpPr>
        <p:sp>
          <p:nvSpPr>
            <p:cNvPr id="220" name="Shape 220"/>
            <p:cNvSpPr/>
            <p:nvPr/>
          </p:nvSpPr>
          <p:spPr>
            <a:xfrm>
              <a:off x="-1" y="0"/>
              <a:ext cx="9144002" cy="64452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21" name="Shape 221"/>
            <p:cNvSpPr/>
            <p:nvPr/>
          </p:nvSpPr>
          <p:spPr>
            <a:xfrm>
              <a:off x="-1" y="6284913"/>
              <a:ext cx="9144002" cy="620713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22" name="Shape 222"/>
            <p:cNvSpPr/>
            <p:nvPr/>
          </p:nvSpPr>
          <p:spPr>
            <a:xfrm rot="16200000">
              <a:off x="-2661445" y="3112294"/>
              <a:ext cx="5834065" cy="511176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23" name="Shape 223"/>
            <p:cNvSpPr/>
            <p:nvPr/>
          </p:nvSpPr>
          <p:spPr>
            <a:xfrm rot="16200000">
              <a:off x="5993605" y="3218657"/>
              <a:ext cx="5832476" cy="468312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24" name="Shape 224"/>
            <p:cNvSpPr/>
            <p:nvPr/>
          </p:nvSpPr>
          <p:spPr>
            <a:xfrm>
              <a:off x="384174" y="377825"/>
              <a:ext cx="530226" cy="4826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25" name="Shape 225"/>
            <p:cNvSpPr/>
            <p:nvPr/>
          </p:nvSpPr>
          <p:spPr>
            <a:xfrm rot="2139929">
              <a:off x="198437" y="6116638"/>
              <a:ext cx="531813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26" name="Shape 226"/>
            <p:cNvSpPr/>
            <p:nvPr/>
          </p:nvSpPr>
          <p:spPr>
            <a:xfrm rot="11083058">
              <a:off x="8288338" y="6059487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27" name="Shape 227"/>
            <p:cNvSpPr/>
            <p:nvPr/>
          </p:nvSpPr>
          <p:spPr>
            <a:xfrm rot="12856568">
              <a:off x="8410575" y="341313"/>
              <a:ext cx="531814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29" name="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Shape 230"/>
          <p:cNvSpPr/>
          <p:nvPr/>
        </p:nvSpPr>
        <p:spPr>
          <a:xfrm>
            <a:off x="611187" y="78422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So she lay down on the small bed. “This bed is just right,” she said, and Goldilocks fell asleep.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0" name="Group 240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32" name="Shape 232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33" name="Shape 233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34" name="Shape 234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35" name="Shape 235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36" name="Shape 236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37" name="Shape 237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38" name="Shape 238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39" name="Shape 239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41" name="17.png" descr="Z:\# Action Folder!\PDF &amp; Preview\PNG\17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27087" y="3732212"/>
            <a:ext cx="4249738" cy="3441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2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43" name="Shape 243"/>
          <p:cNvSpPr/>
          <p:nvPr/>
        </p:nvSpPr>
        <p:spPr>
          <a:xfrm>
            <a:off x="611187" y="1027112"/>
            <a:ext cx="7921626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As she was sleeping, The Three Bears came home.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7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3" name="Group 253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45" name="Shape 245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46" name="Shape 246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47" name="Shape 247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48" name="Shape 248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49" name="Shape 249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50" name="Shape 250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51" name="Shape 251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52" name="Shape 252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54" name="18.png" descr="Z:\# Action Folder!\PDF &amp; Preview\PNG\1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916237" y="2636837"/>
            <a:ext cx="3240088" cy="458628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5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56" name="Shape 256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eating my porridge,” growled Daddy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5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" name="Group 266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58" name="Shape 258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59" name="Shape 259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60" name="Shape 260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61" name="Shape 261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62" name="Shape 262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63" name="Shape 263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64" name="Shape 264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65" name="Shape 265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67" name="19.png" descr="Z:\# Action Folder!\PDF &amp; Preview\PNG\1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19475" y="2924175"/>
            <a:ext cx="2089150" cy="4238625"/>
          </a:xfrm>
          <a:prstGeom prst="rect">
            <a:avLst/>
          </a:prstGeom>
          <a:ln w="12700">
            <a:miter lim="400000"/>
          </a:ln>
        </p:spPr>
      </p:pic>
      <p:pic>
        <p:nvPicPr>
          <p:cNvPr id="268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Shape 269"/>
          <p:cNvSpPr/>
          <p:nvPr/>
        </p:nvSpPr>
        <p:spPr>
          <a:xfrm>
            <a:off x="611187" y="947737"/>
            <a:ext cx="7921626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eating my porridge,” said Mummy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67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9" name="Group 279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71" name="Shape 271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72" name="Shape 272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73" name="Shape 273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74" name="Shape 274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75" name="Shape 275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76" name="Shape 276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77" name="Shape 277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78" name="Shape 278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80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81" name="Shape 281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eating my porridge and it’s all gone!” cried Baby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1" name="Group 291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83" name="Shape 283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84" name="Shape 284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85" name="Shape 285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86" name="Shape 286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87" name="Shape 287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88" name="Shape 288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89" name="Shape 289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290" name="Shape 290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292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Shape 293"/>
          <p:cNvSpPr/>
          <p:nvPr/>
        </p:nvSpPr>
        <p:spPr>
          <a:xfrm>
            <a:off x="611187" y="781050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sitting in my chair!” growled Daddy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roup 303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295" name="Shape 295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96" name="Shape 296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97" name="Shape 297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98" name="Shape 298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299" name="Shape 299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00" name="Shape 300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01" name="Shape 301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02" name="Shape 302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04" name="19.png" descr="Z:\# Action Folder!\PDF &amp; Preview\PNG\1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019925" y="3789362"/>
            <a:ext cx="1512888" cy="3068638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Shape 305"/>
          <p:cNvSpPr/>
          <p:nvPr/>
        </p:nvSpPr>
        <p:spPr>
          <a:xfrm>
            <a:off x="611187" y="933450"/>
            <a:ext cx="7921626" cy="4597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sitting in my chair!” said Mummy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0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5" name="Group 315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07" name="Shape 307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08" name="Shape 308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09" name="Shape 309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10" name="Shape 310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11" name="Shape 311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12" name="Shape 312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13" name="Shape 313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14" name="Shape 314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16" name="23.png" descr="Z:\# Action Folder!\PDF &amp; Preview\PNG\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164387" y="3789362"/>
            <a:ext cx="1127126" cy="21653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17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Shape 318"/>
          <p:cNvSpPr/>
          <p:nvPr/>
        </p:nvSpPr>
        <p:spPr>
          <a:xfrm>
            <a:off x="611187" y="757237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sitting in my chair and it’s broken!” cried Baby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1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8" name="Group 328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20" name="Shape 320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21" name="Shape 321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22" name="Shape 322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23" name="Shape 323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24" name="Shape 324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25" name="Shape 325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26" name="Shape 326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27" name="Shape 327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29" name="18.png" descr="Z:\# Action Folder!\PDF &amp; Preview\PNG\1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156325" y="3860800"/>
            <a:ext cx="2117725" cy="2997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31" name="Shape 331"/>
          <p:cNvSpPr/>
          <p:nvPr/>
        </p:nvSpPr>
        <p:spPr>
          <a:xfrm>
            <a:off x="611187" y="76517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When they got upstairs to the bedroom, Daddy Bear growled, “Someone’s been sleeping on my bed.”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2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roup 341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33" name="Shape 333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34" name="Shape 334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35" name="Shape 335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36" name="Shape 336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37" name="Shape 337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38" name="Shape 338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39" name="Shape 339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40" name="Shape 340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42" name="19.png" descr="Z:\# Action Folder!\PDF &amp; Preview\PNG\19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53187" y="4149725"/>
            <a:ext cx="1431926" cy="290353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44" name="Shape 344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sleeping on my bed too,” said the Mummy Bear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4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4" name="Group 354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46" name="Shape 346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47" name="Shape 347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48" name="Shape 348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49" name="Shape 349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50" name="Shape 350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51" name="Shape 351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52" name="Shape 352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53" name="Shape 353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55" name="23.png" descr="Z:\# Action Folder!\PDF &amp; Preview\PNG\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92500" y="4437062"/>
            <a:ext cx="792163" cy="1522413"/>
          </a:xfrm>
          <a:prstGeom prst="rect">
            <a:avLst/>
          </a:prstGeom>
          <a:ln w="12700">
            <a:miter lim="400000"/>
          </a:ln>
        </p:spPr>
      </p:pic>
      <p:pic>
        <p:nvPicPr>
          <p:cNvPr id="356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57" name="Shape 357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“Someone’s been sleeping in my bed, and she’s still there!” cried Baby Bear.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55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roup 367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59" name="Shape 359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60" name="Shape 360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61" name="Shape 361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62" name="Shape 362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63" name="Shape 363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64" name="Shape 364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65" name="Shape 365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66" name="Shape 366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68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69" name="Shape 369"/>
          <p:cNvSpPr/>
          <p:nvPr/>
        </p:nvSpPr>
        <p:spPr>
          <a:xfrm>
            <a:off x="611187" y="773112"/>
            <a:ext cx="7921626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Just then Goldilocks woke up and saw The Three Bears. “Help!” she screamed.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" name="Group 379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71" name="Shape 371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72" name="Shape 372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73" name="Shape 373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74" name="Shape 374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75" name="Shape 375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76" name="Shape 376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77" name="Shape 377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78" name="Shape 378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pic>
        <p:nvPicPr>
          <p:cNvPr id="380" name="28.png" descr="Z:\# Action Folder!\PDF &amp; Preview\PNG\28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58887" y="2636837"/>
            <a:ext cx="1657351" cy="3382963"/>
          </a:xfrm>
          <a:prstGeom prst="rect">
            <a:avLst/>
          </a:prstGeom>
          <a:ln w="12700">
            <a:miter lim="400000"/>
          </a:ln>
        </p:spPr>
      </p:pic>
      <p:pic>
        <p:nvPicPr>
          <p:cNvPr id="381" name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82" name="Shape 382"/>
          <p:cNvSpPr/>
          <p:nvPr/>
        </p:nvSpPr>
        <p:spPr>
          <a:xfrm>
            <a:off x="611187" y="771525"/>
            <a:ext cx="7921626" cy="828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Goldilocks ran down the stairs and into the forest. And she never went back into the woods again.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xit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8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2" name="Group 392"/>
          <p:cNvGrpSpPr/>
          <p:nvPr/>
        </p:nvGrpSpPr>
        <p:grpSpPr>
          <a:xfrm>
            <a:off x="-1" y="-1"/>
            <a:ext cx="9144002" cy="6881814"/>
            <a:chOff x="0" y="0"/>
            <a:chExt cx="9144000" cy="6881812"/>
          </a:xfrm>
        </p:grpSpPr>
        <p:sp>
          <p:nvSpPr>
            <p:cNvPr id="384" name="Shape 384"/>
            <p:cNvSpPr/>
            <p:nvPr/>
          </p:nvSpPr>
          <p:spPr>
            <a:xfrm>
              <a:off x="-1" y="-1"/>
              <a:ext cx="9144002" cy="620715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85" name="Shape 385"/>
            <p:cNvSpPr/>
            <p:nvPr/>
          </p:nvSpPr>
          <p:spPr>
            <a:xfrm>
              <a:off x="-1" y="6261099"/>
              <a:ext cx="9144002" cy="620714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86" name="Shape 386"/>
            <p:cNvSpPr/>
            <p:nvPr/>
          </p:nvSpPr>
          <p:spPr>
            <a:xfrm rot="16200000">
              <a:off x="-2611437" y="3038473"/>
              <a:ext cx="5834062" cy="611189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87" name="Shape 387"/>
            <p:cNvSpPr/>
            <p:nvPr/>
          </p:nvSpPr>
          <p:spPr>
            <a:xfrm rot="16200000">
              <a:off x="5921374" y="3122612"/>
              <a:ext cx="5834063" cy="611188"/>
            </a:xfrm>
            <a:prstGeom prst="rect">
              <a:avLst/>
            </a:pr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</a:p>
          </p:txBody>
        </p:sp>
        <p:sp>
          <p:nvSpPr>
            <p:cNvPr id="388" name="Shape 388"/>
            <p:cNvSpPr/>
            <p:nvPr/>
          </p:nvSpPr>
          <p:spPr>
            <a:xfrm>
              <a:off x="384174" y="354013"/>
              <a:ext cx="530226" cy="481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89" name="Shape 389"/>
            <p:cNvSpPr/>
            <p:nvPr/>
          </p:nvSpPr>
          <p:spPr>
            <a:xfrm rot="2139929">
              <a:off x="342899" y="609282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90" name="Shape 390"/>
            <p:cNvSpPr/>
            <p:nvPr/>
          </p:nvSpPr>
          <p:spPr>
            <a:xfrm rot="11083058">
              <a:off x="8288338" y="6035674"/>
              <a:ext cx="530226" cy="481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  <p:sp>
          <p:nvSpPr>
            <p:cNvPr id="391" name="Shape 391"/>
            <p:cNvSpPr/>
            <p:nvPr/>
          </p:nvSpPr>
          <p:spPr>
            <a:xfrm rot="11083058">
              <a:off x="8262938" y="277812"/>
              <a:ext cx="530226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fill="norm" stroke="1" extrusionOk="0">
                  <a:moveTo>
                    <a:pt x="0" y="3933"/>
                  </a:moveTo>
                  <a:cubicBezTo>
                    <a:pt x="80" y="4723"/>
                    <a:pt x="280" y="8289"/>
                    <a:pt x="800" y="9614"/>
                  </a:cubicBezTo>
                  <a:cubicBezTo>
                    <a:pt x="989" y="10096"/>
                    <a:pt x="1333" y="10488"/>
                    <a:pt x="1600" y="10925"/>
                  </a:cubicBezTo>
                  <a:cubicBezTo>
                    <a:pt x="2299" y="16270"/>
                    <a:pt x="1443" y="12024"/>
                    <a:pt x="2800" y="15732"/>
                  </a:cubicBezTo>
                  <a:cubicBezTo>
                    <a:pt x="3113" y="16587"/>
                    <a:pt x="3004" y="17702"/>
                    <a:pt x="3600" y="18353"/>
                  </a:cubicBezTo>
                  <a:cubicBezTo>
                    <a:pt x="4000" y="18790"/>
                    <a:pt x="4438" y="19190"/>
                    <a:pt x="4800" y="19664"/>
                  </a:cubicBezTo>
                  <a:cubicBezTo>
                    <a:pt x="6192" y="21489"/>
                    <a:pt x="4830" y="20695"/>
                    <a:pt x="6800" y="21412"/>
                  </a:cubicBezTo>
                  <a:cubicBezTo>
                    <a:pt x="7600" y="21267"/>
                    <a:pt x="8475" y="21372"/>
                    <a:pt x="9200" y="20975"/>
                  </a:cubicBezTo>
                  <a:cubicBezTo>
                    <a:pt x="10684" y="20165"/>
                    <a:pt x="9453" y="19388"/>
                    <a:pt x="10400" y="18353"/>
                  </a:cubicBezTo>
                  <a:cubicBezTo>
                    <a:pt x="10698" y="18028"/>
                    <a:pt x="11200" y="18062"/>
                    <a:pt x="11600" y="17916"/>
                  </a:cubicBezTo>
                  <a:cubicBezTo>
                    <a:pt x="15889" y="14793"/>
                    <a:pt x="9379" y="19658"/>
                    <a:pt x="14000" y="15732"/>
                  </a:cubicBezTo>
                  <a:cubicBezTo>
                    <a:pt x="14759" y="15087"/>
                    <a:pt x="15720" y="14726"/>
                    <a:pt x="16400" y="13984"/>
                  </a:cubicBezTo>
                  <a:cubicBezTo>
                    <a:pt x="16800" y="13547"/>
                    <a:pt x="17165" y="13068"/>
                    <a:pt x="17600" y="12673"/>
                  </a:cubicBezTo>
                  <a:cubicBezTo>
                    <a:pt x="19316" y="11110"/>
                    <a:pt x="18406" y="12577"/>
                    <a:pt x="20000" y="10488"/>
                  </a:cubicBezTo>
                  <a:cubicBezTo>
                    <a:pt x="20308" y="10084"/>
                    <a:pt x="20605" y="9657"/>
                    <a:pt x="20800" y="9177"/>
                  </a:cubicBezTo>
                  <a:cubicBezTo>
                    <a:pt x="21142" y="8335"/>
                    <a:pt x="21600" y="6555"/>
                    <a:pt x="21600" y="6555"/>
                  </a:cubicBezTo>
                  <a:cubicBezTo>
                    <a:pt x="21314" y="4991"/>
                    <a:pt x="21430" y="4184"/>
                    <a:pt x="20400" y="3059"/>
                  </a:cubicBezTo>
                  <a:cubicBezTo>
                    <a:pt x="19314" y="1872"/>
                    <a:pt x="18226" y="2003"/>
                    <a:pt x="16800" y="1311"/>
                  </a:cubicBezTo>
                  <a:cubicBezTo>
                    <a:pt x="16361" y="1097"/>
                    <a:pt x="16071" y="540"/>
                    <a:pt x="15600" y="437"/>
                  </a:cubicBezTo>
                  <a:cubicBezTo>
                    <a:pt x="14026" y="93"/>
                    <a:pt x="12400" y="145"/>
                    <a:pt x="10800" y="0"/>
                  </a:cubicBezTo>
                  <a:cubicBezTo>
                    <a:pt x="8000" y="145"/>
                    <a:pt x="5158" y="-111"/>
                    <a:pt x="2400" y="437"/>
                  </a:cubicBezTo>
                  <a:cubicBezTo>
                    <a:pt x="1985" y="519"/>
                    <a:pt x="2060" y="1292"/>
                    <a:pt x="2000" y="1748"/>
                  </a:cubicBezTo>
                  <a:cubicBezTo>
                    <a:pt x="1792" y="3340"/>
                    <a:pt x="2066" y="5028"/>
                    <a:pt x="1600" y="6555"/>
                  </a:cubicBezTo>
                  <a:cubicBezTo>
                    <a:pt x="1467" y="6992"/>
                    <a:pt x="400" y="6992"/>
                    <a:pt x="400" y="6992"/>
                  </a:cubicBezTo>
                </a:path>
              </a:pathLst>
            </a:custGeom>
            <a:solidFill>
              <a:srgbClr val="FFE16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/>
            </a:p>
          </p:txBody>
        </p:sp>
      </p:grpSp>
      <p:sp>
        <p:nvSpPr>
          <p:cNvPr id="393" name="Shape 393"/>
          <p:cNvSpPr/>
          <p:nvPr/>
        </p:nvSpPr>
        <p:spPr>
          <a:xfrm>
            <a:off x="6723062" y="5475287"/>
            <a:ext cx="1727201" cy="700088"/>
          </a:xfrm>
          <a:prstGeom prst="roundRect">
            <a:avLst>
              <a:gd name="adj" fmla="val 40940"/>
            </a:avLst>
          </a:prstGeom>
          <a:solidFill>
            <a:srgbClr val="CBD292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394" name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55025" y="6699250"/>
            <a:ext cx="585788" cy="85725"/>
          </a:xfrm>
          <a:prstGeom prst="rect">
            <a:avLst/>
          </a:prstGeom>
          <a:ln w="12700">
            <a:miter lim="400000"/>
          </a:ln>
        </p:spPr>
      </p:pic>
      <p:sp>
        <p:nvSpPr>
          <p:cNvPr id="395" name="Shape 395"/>
          <p:cNvSpPr/>
          <p:nvPr/>
        </p:nvSpPr>
        <p:spPr>
          <a:xfrm>
            <a:off x="3695700" y="877887"/>
            <a:ext cx="2160588" cy="863601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96" name="Shape 396"/>
          <p:cNvSpPr/>
          <p:nvPr/>
        </p:nvSpPr>
        <p:spPr>
          <a:xfrm>
            <a:off x="3852862" y="1052512"/>
            <a:ext cx="1871663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>
                <a:latin typeface="Twinkl"/>
                <a:ea typeface="Twinkl"/>
                <a:cs typeface="Twinkl"/>
                <a:sym typeface="Twinkl"/>
              </a:defRPr>
            </a:lvl1pPr>
          </a:lstStyle>
          <a:p>
            <a:pPr/>
            <a:r>
              <a:t>The End.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