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4"/>
  </p:notesMasterIdLst>
  <p:sldIdLst>
    <p:sldId id="256" r:id="rId5"/>
    <p:sldId id="366" r:id="rId6"/>
    <p:sldId id="365" r:id="rId7"/>
    <p:sldId id="399" r:id="rId8"/>
    <p:sldId id="360" r:id="rId9"/>
    <p:sldId id="394" r:id="rId10"/>
    <p:sldId id="395" r:id="rId11"/>
    <p:sldId id="396" r:id="rId12"/>
    <p:sldId id="391" r:id="rId13"/>
    <p:sldId id="397" r:id="rId14"/>
    <p:sldId id="390" r:id="rId15"/>
    <p:sldId id="398" r:id="rId16"/>
    <p:sldId id="355" r:id="rId17"/>
    <p:sldId id="405" r:id="rId18"/>
    <p:sldId id="408" r:id="rId19"/>
    <p:sldId id="409" r:id="rId20"/>
    <p:sldId id="314" r:id="rId21"/>
    <p:sldId id="406" r:id="rId22"/>
    <p:sldId id="407"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88BA67"/>
    <a:srgbClr val="0000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67" d="100"/>
          <a:sy n="67" d="100"/>
        </p:scale>
        <p:origin x="124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say Grix" userId="a678036f-2d88-407c-addb-d0af3fea6eec" providerId="ADAL" clId="{9DADDA2D-7023-4224-AA88-96B93008952B}"/>
  </pc:docChgLst>
  <pc:docChgLst>
    <pc:chgData name="Ashleigh Sobol" userId="8430f2a2-602f-4dde-a79b-412efd9dd8bf" providerId="ADAL" clId="{A204DDAC-AA7C-4679-9F40-91028CD5C38E}"/>
  </pc:docChgLst>
  <pc:docChgLst>
    <pc:chgData name="Ashleigh Sobol" userId="8430f2a2-602f-4dde-a79b-412efd9dd8bf" providerId="ADAL" clId="{945C51C1-2AFD-4D2A-8B01-38125315A474}"/>
    <pc:docChg chg="modSld">
      <pc:chgData name="Ashleigh Sobol" userId="8430f2a2-602f-4dde-a79b-412efd9dd8bf" providerId="ADAL" clId="{945C51C1-2AFD-4D2A-8B01-38125315A474}" dt="2018-11-06T09:07:31.625" v="0"/>
      <pc:docMkLst>
        <pc:docMk/>
      </pc:docMkLst>
      <pc:sldChg chg="modSp">
        <pc:chgData name="Ashleigh Sobol" userId="8430f2a2-602f-4dde-a79b-412efd9dd8bf" providerId="ADAL" clId="{945C51C1-2AFD-4D2A-8B01-38125315A474}" dt="2018-11-06T09:07:31.625" v="0"/>
        <pc:sldMkLst>
          <pc:docMk/>
          <pc:sldMk cId="2637481266" sldId="256"/>
        </pc:sldMkLst>
        <pc:spChg chg="mod">
          <ac:chgData name="Ashleigh Sobol" userId="8430f2a2-602f-4dde-a79b-412efd9dd8bf" providerId="ADAL" clId="{945C51C1-2AFD-4D2A-8B01-38125315A474}" dt="2018-11-06T09:07:31.625" v="0"/>
          <ac:spMkLst>
            <pc:docMk/>
            <pc:sldMk cId="2637481266" sldId="256"/>
            <ac:spMk id="7" creationId="{277FDC6C-B99A-4ED8-B341-A52126824B67}"/>
          </ac:spMkLst>
        </pc:spChg>
      </pc:sldChg>
      <pc:sldChg chg="modSp">
        <pc:chgData name="Ashleigh Sobol" userId="8430f2a2-602f-4dde-a79b-412efd9dd8bf" providerId="ADAL" clId="{945C51C1-2AFD-4D2A-8B01-38125315A474}" dt="2018-11-06T09:07:31.625" v="0"/>
        <pc:sldMkLst>
          <pc:docMk/>
          <pc:sldMk cId="636014570" sldId="314"/>
        </pc:sldMkLst>
        <pc:spChg chg="mod">
          <ac:chgData name="Ashleigh Sobol" userId="8430f2a2-602f-4dde-a79b-412efd9dd8bf" providerId="ADAL" clId="{945C51C1-2AFD-4D2A-8B01-38125315A474}" dt="2018-11-06T09:07:31.625" v="0"/>
          <ac:spMkLst>
            <pc:docMk/>
            <pc:sldMk cId="636014570" sldId="314"/>
            <ac:spMk id="7" creationId="{84B107DC-B90C-4A45-B422-BA8DE29C2552}"/>
          </ac:spMkLst>
        </pc:spChg>
      </pc:sldChg>
      <pc:sldChg chg="modSp">
        <pc:chgData name="Ashleigh Sobol" userId="8430f2a2-602f-4dde-a79b-412efd9dd8bf" providerId="ADAL" clId="{945C51C1-2AFD-4D2A-8B01-38125315A474}" dt="2018-11-06T09:07:31.625" v="0"/>
        <pc:sldMkLst>
          <pc:docMk/>
          <pc:sldMk cId="1071900124" sldId="355"/>
        </pc:sldMkLst>
        <pc:spChg chg="mod">
          <ac:chgData name="Ashleigh Sobol" userId="8430f2a2-602f-4dde-a79b-412efd9dd8bf" providerId="ADAL" clId="{945C51C1-2AFD-4D2A-8B01-38125315A474}" dt="2018-11-06T09:07:31.625" v="0"/>
          <ac:spMkLst>
            <pc:docMk/>
            <pc:sldMk cId="1071900124" sldId="355"/>
            <ac:spMk id="7" creationId="{F2267ACB-233E-41BC-B01B-8F3DC45483E4}"/>
          </ac:spMkLst>
        </pc:spChg>
      </pc:sldChg>
      <pc:sldChg chg="modSp">
        <pc:chgData name="Ashleigh Sobol" userId="8430f2a2-602f-4dde-a79b-412efd9dd8bf" providerId="ADAL" clId="{945C51C1-2AFD-4D2A-8B01-38125315A474}" dt="2018-11-06T09:07:31.625" v="0"/>
        <pc:sldMkLst>
          <pc:docMk/>
          <pc:sldMk cId="36917022" sldId="360"/>
        </pc:sldMkLst>
        <pc:spChg chg="mod">
          <ac:chgData name="Ashleigh Sobol" userId="8430f2a2-602f-4dde-a79b-412efd9dd8bf" providerId="ADAL" clId="{945C51C1-2AFD-4D2A-8B01-38125315A474}" dt="2018-11-06T09:07:31.625" v="0"/>
          <ac:spMkLst>
            <pc:docMk/>
            <pc:sldMk cId="36917022" sldId="360"/>
            <ac:spMk id="7" creationId="{B632E459-9B27-4467-B89C-78410207B713}"/>
          </ac:spMkLst>
        </pc:spChg>
      </pc:sldChg>
    </pc:docChg>
  </pc:docChgLst>
  <pc:docChgLst>
    <pc:chgData name="Kelly Pierpoint" userId="3abd6744-e963-43b0-896c-084c3015026c" providerId="ADAL" clId="{057581CC-6D01-4A25-9826-C2D605C67685}"/>
    <pc:docChg chg="undo custSel addSld delSld modSld sldOrd">
      <pc:chgData name="Kelly Pierpoint" userId="3abd6744-e963-43b0-896c-084c3015026c" providerId="ADAL" clId="{057581CC-6D01-4A25-9826-C2D605C67685}" dt="2019-01-15T12:11:13.180" v="617" actId="6549"/>
      <pc:docMkLst>
        <pc:docMk/>
      </pc:docMkLst>
      <pc:sldChg chg="modSp">
        <pc:chgData name="Kelly Pierpoint" userId="3abd6744-e963-43b0-896c-084c3015026c" providerId="ADAL" clId="{057581CC-6D01-4A25-9826-C2D605C67685}" dt="2019-01-05T11:52:57.505" v="454" actId="20577"/>
        <pc:sldMkLst>
          <pc:docMk/>
          <pc:sldMk cId="2637481266" sldId="256"/>
        </pc:sldMkLst>
        <pc:spChg chg="mod">
          <ac:chgData name="Kelly Pierpoint" userId="3abd6744-e963-43b0-896c-084c3015026c" providerId="ADAL" clId="{057581CC-6D01-4A25-9826-C2D605C67685}" dt="2019-01-05T11:52:57.505" v="454" actId="20577"/>
          <ac:spMkLst>
            <pc:docMk/>
            <pc:sldMk cId="2637481266" sldId="256"/>
            <ac:spMk id="19" creationId="{5252A847-DE45-4FA3-A1F8-EEBEB845FF8E}"/>
          </ac:spMkLst>
        </pc:spChg>
      </pc:sldChg>
      <pc:sldChg chg="addSp modSp">
        <pc:chgData name="Kelly Pierpoint" userId="3abd6744-e963-43b0-896c-084c3015026c" providerId="ADAL" clId="{057581CC-6D01-4A25-9826-C2D605C67685}" dt="2019-01-15T12:11:13.180" v="617" actId="6549"/>
        <pc:sldMkLst>
          <pc:docMk/>
          <pc:sldMk cId="636014570" sldId="314"/>
        </pc:sldMkLst>
        <pc:spChg chg="add mod">
          <ac:chgData name="Kelly Pierpoint" userId="3abd6744-e963-43b0-896c-084c3015026c" providerId="ADAL" clId="{057581CC-6D01-4A25-9826-C2D605C67685}" dt="2019-01-15T12:10:42.751" v="597" actId="255"/>
          <ac:spMkLst>
            <pc:docMk/>
            <pc:sldMk cId="636014570" sldId="314"/>
            <ac:spMk id="6" creationId="{34337AE9-A9B0-4EFD-A500-787F26081721}"/>
          </ac:spMkLst>
        </pc:spChg>
        <pc:spChg chg="add mod">
          <ac:chgData name="Kelly Pierpoint" userId="3abd6744-e963-43b0-896c-084c3015026c" providerId="ADAL" clId="{057581CC-6D01-4A25-9826-C2D605C67685}" dt="2019-01-15T12:10:42.751" v="597" actId="255"/>
          <ac:spMkLst>
            <pc:docMk/>
            <pc:sldMk cId="636014570" sldId="314"/>
            <ac:spMk id="9" creationId="{3AB82181-4B36-4CC7-8FC1-B5255834178A}"/>
          </ac:spMkLst>
        </pc:spChg>
        <pc:spChg chg="add mod">
          <ac:chgData name="Kelly Pierpoint" userId="3abd6744-e963-43b0-896c-084c3015026c" providerId="ADAL" clId="{057581CC-6D01-4A25-9826-C2D605C67685}" dt="2019-01-15T12:10:42.751" v="597" actId="255"/>
          <ac:spMkLst>
            <pc:docMk/>
            <pc:sldMk cId="636014570" sldId="314"/>
            <ac:spMk id="12" creationId="{00613D58-7DD0-4B1B-B481-3F642B40AA98}"/>
          </ac:spMkLst>
        </pc:spChg>
        <pc:spChg chg="add mod">
          <ac:chgData name="Kelly Pierpoint" userId="3abd6744-e963-43b0-896c-084c3015026c" providerId="ADAL" clId="{057581CC-6D01-4A25-9826-C2D605C67685}" dt="2019-01-15T12:10:42.751" v="597" actId="255"/>
          <ac:spMkLst>
            <pc:docMk/>
            <pc:sldMk cId="636014570" sldId="314"/>
            <ac:spMk id="13" creationId="{489D5417-6856-45FC-B532-DAD95985E4DA}"/>
          </ac:spMkLst>
        </pc:spChg>
        <pc:spChg chg="add mod">
          <ac:chgData name="Kelly Pierpoint" userId="3abd6744-e963-43b0-896c-084c3015026c" providerId="ADAL" clId="{057581CC-6D01-4A25-9826-C2D605C67685}" dt="2019-01-15T12:10:42.751" v="597" actId="255"/>
          <ac:spMkLst>
            <pc:docMk/>
            <pc:sldMk cId="636014570" sldId="314"/>
            <ac:spMk id="14" creationId="{7CB0E41D-D2C7-427E-8CB7-DC02DFA48ECF}"/>
          </ac:spMkLst>
        </pc:spChg>
        <pc:spChg chg="add mod">
          <ac:chgData name="Kelly Pierpoint" userId="3abd6744-e963-43b0-896c-084c3015026c" providerId="ADAL" clId="{057581CC-6D01-4A25-9826-C2D605C67685}" dt="2019-01-15T12:10:42.751" v="597" actId="255"/>
          <ac:spMkLst>
            <pc:docMk/>
            <pc:sldMk cId="636014570" sldId="314"/>
            <ac:spMk id="15" creationId="{F5E517B6-17CD-4699-90DB-259FD1BC76F0}"/>
          </ac:spMkLst>
        </pc:spChg>
        <pc:spChg chg="mod">
          <ac:chgData name="Kelly Pierpoint" userId="3abd6744-e963-43b0-896c-084c3015026c" providerId="ADAL" clId="{057581CC-6D01-4A25-9826-C2D605C67685}" dt="2019-01-15T12:11:13.180" v="617" actId="6549"/>
          <ac:spMkLst>
            <pc:docMk/>
            <pc:sldMk cId="636014570" sldId="314"/>
            <ac:spMk id="19" creationId="{5252A847-DE45-4FA3-A1F8-EEBEB845FF8E}"/>
          </ac:spMkLst>
        </pc:spChg>
        <pc:grpChg chg="add mod">
          <ac:chgData name="Kelly Pierpoint" userId="3abd6744-e963-43b0-896c-084c3015026c" providerId="ADAL" clId="{057581CC-6D01-4A25-9826-C2D605C67685}" dt="2019-01-15T12:10:40.324" v="596" actId="1076"/>
          <ac:grpSpMkLst>
            <pc:docMk/>
            <pc:sldMk cId="636014570" sldId="314"/>
            <ac:grpSpMk id="2" creationId="{F6722002-EBE9-427E-B23B-9347D5C40CD1}"/>
          </ac:grpSpMkLst>
        </pc:grpChg>
        <pc:cxnChg chg="add mod">
          <ac:chgData name="Kelly Pierpoint" userId="3abd6744-e963-43b0-896c-084c3015026c" providerId="ADAL" clId="{057581CC-6D01-4A25-9826-C2D605C67685}" dt="2019-01-15T12:10:30.393" v="569" actId="164"/>
          <ac:cxnSpMkLst>
            <pc:docMk/>
            <pc:sldMk cId="636014570" sldId="314"/>
            <ac:cxnSpMk id="10" creationId="{84E2F27C-59AB-4983-BFC2-5C909BB60127}"/>
          </ac:cxnSpMkLst>
        </pc:cxnChg>
        <pc:cxnChg chg="add mod">
          <ac:chgData name="Kelly Pierpoint" userId="3abd6744-e963-43b0-896c-084c3015026c" providerId="ADAL" clId="{057581CC-6D01-4A25-9826-C2D605C67685}" dt="2019-01-15T12:10:30.393" v="569" actId="164"/>
          <ac:cxnSpMkLst>
            <pc:docMk/>
            <pc:sldMk cId="636014570" sldId="314"/>
            <ac:cxnSpMk id="11" creationId="{F33C4395-0C56-4C53-A759-875150701690}"/>
          </ac:cxnSpMkLst>
        </pc:cxnChg>
      </pc:sldChg>
      <pc:sldChg chg="addSp modSp">
        <pc:chgData name="Kelly Pierpoint" userId="3abd6744-e963-43b0-896c-084c3015026c" providerId="ADAL" clId="{057581CC-6D01-4A25-9826-C2D605C67685}" dt="2019-01-15T12:08:32.533" v="500" actId="20577"/>
        <pc:sldMkLst>
          <pc:docMk/>
          <pc:sldMk cId="1071900124" sldId="355"/>
        </pc:sldMkLst>
        <pc:spChg chg="add mod">
          <ac:chgData name="Kelly Pierpoint" userId="3abd6744-e963-43b0-896c-084c3015026c" providerId="ADAL" clId="{057581CC-6D01-4A25-9826-C2D605C67685}" dt="2019-01-15T12:08:32.533" v="500" actId="20577"/>
          <ac:spMkLst>
            <pc:docMk/>
            <pc:sldMk cId="1071900124" sldId="355"/>
            <ac:spMk id="6" creationId="{262CBF26-782B-442F-8171-3762C29BE53F}"/>
          </ac:spMkLst>
        </pc:spChg>
        <pc:spChg chg="add mod">
          <ac:chgData name="Kelly Pierpoint" userId="3abd6744-e963-43b0-896c-084c3015026c" providerId="ADAL" clId="{057581CC-6D01-4A25-9826-C2D605C67685}" dt="2019-01-15T12:08:29.220" v="499" actId="1076"/>
          <ac:spMkLst>
            <pc:docMk/>
            <pc:sldMk cId="1071900124" sldId="355"/>
            <ac:spMk id="9" creationId="{AF979E40-E642-4F1B-ACAB-046035409AF4}"/>
          </ac:spMkLst>
        </pc:spChg>
        <pc:spChg chg="add mod">
          <ac:chgData name="Kelly Pierpoint" userId="3abd6744-e963-43b0-896c-084c3015026c" providerId="ADAL" clId="{057581CC-6D01-4A25-9826-C2D605C67685}" dt="2019-01-15T12:08:21.549" v="497" actId="1076"/>
          <ac:spMkLst>
            <pc:docMk/>
            <pc:sldMk cId="1071900124" sldId="355"/>
            <ac:spMk id="10" creationId="{295DAB13-B042-4091-B078-9472D3D9DD1E}"/>
          </ac:spMkLst>
        </pc:spChg>
        <pc:spChg chg="mod">
          <ac:chgData name="Kelly Pierpoint" userId="3abd6744-e963-43b0-896c-084c3015026c" providerId="ADAL" clId="{057581CC-6D01-4A25-9826-C2D605C67685}" dt="2019-01-15T12:07:44.111" v="487" actId="1076"/>
          <ac:spMkLst>
            <pc:docMk/>
            <pc:sldMk cId="1071900124" sldId="355"/>
            <ac:spMk id="19" creationId="{5252A847-DE45-4FA3-A1F8-EEBEB845FF8E}"/>
          </ac:spMkLst>
        </pc:spChg>
      </pc:sldChg>
      <pc:sldChg chg="addSp modSp">
        <pc:chgData name="Kelly Pierpoint" userId="3abd6744-e963-43b0-896c-084c3015026c" providerId="ADAL" clId="{057581CC-6D01-4A25-9826-C2D605C67685}" dt="2019-01-05T11:22:40.695" v="74" actId="1036"/>
        <pc:sldMkLst>
          <pc:docMk/>
          <pc:sldMk cId="36917022" sldId="360"/>
        </pc:sldMkLst>
        <pc:spChg chg="add mod">
          <ac:chgData name="Kelly Pierpoint" userId="3abd6744-e963-43b0-896c-084c3015026c" providerId="ADAL" clId="{057581CC-6D01-4A25-9826-C2D605C67685}" dt="2019-01-05T11:21:32.541" v="38" actId="255"/>
          <ac:spMkLst>
            <pc:docMk/>
            <pc:sldMk cId="36917022" sldId="360"/>
            <ac:spMk id="6" creationId="{0F6DA3B0-7B8D-4D16-A826-4A61C2BC0DAE}"/>
          </ac:spMkLst>
        </pc:spChg>
        <pc:spChg chg="add mod">
          <ac:chgData name="Kelly Pierpoint" userId="3abd6744-e963-43b0-896c-084c3015026c" providerId="ADAL" clId="{057581CC-6D01-4A25-9826-C2D605C67685}" dt="2019-01-05T11:21:32.541" v="38" actId="255"/>
          <ac:spMkLst>
            <pc:docMk/>
            <pc:sldMk cId="36917022" sldId="360"/>
            <ac:spMk id="9" creationId="{9A3A375A-6505-4106-B29C-8B47036AA8B9}"/>
          </ac:spMkLst>
        </pc:spChg>
        <pc:spChg chg="add mod">
          <ac:chgData name="Kelly Pierpoint" userId="3abd6744-e963-43b0-896c-084c3015026c" providerId="ADAL" clId="{057581CC-6D01-4A25-9826-C2D605C67685}" dt="2019-01-05T11:21:32.541" v="38" actId="255"/>
          <ac:spMkLst>
            <pc:docMk/>
            <pc:sldMk cId="36917022" sldId="360"/>
            <ac:spMk id="10" creationId="{B193C9EB-9A27-427D-828E-A6727FD0F5A4}"/>
          </ac:spMkLst>
        </pc:spChg>
        <pc:spChg chg="add mod">
          <ac:chgData name="Kelly Pierpoint" userId="3abd6744-e963-43b0-896c-084c3015026c" providerId="ADAL" clId="{057581CC-6D01-4A25-9826-C2D605C67685}" dt="2019-01-05T11:21:32.541" v="38" actId="255"/>
          <ac:spMkLst>
            <pc:docMk/>
            <pc:sldMk cId="36917022" sldId="360"/>
            <ac:spMk id="11" creationId="{22722EEE-ACE5-4308-B97D-E872C66497AC}"/>
          </ac:spMkLst>
        </pc:spChg>
        <pc:spChg chg="add mod">
          <ac:chgData name="Kelly Pierpoint" userId="3abd6744-e963-43b0-896c-084c3015026c" providerId="ADAL" clId="{057581CC-6D01-4A25-9826-C2D605C67685}" dt="2019-01-05T11:21:32.541" v="38" actId="255"/>
          <ac:spMkLst>
            <pc:docMk/>
            <pc:sldMk cId="36917022" sldId="360"/>
            <ac:spMk id="12" creationId="{83F35092-5D0D-40AD-839E-403F1A05F854}"/>
          </ac:spMkLst>
        </pc:spChg>
        <pc:spChg chg="add mod">
          <ac:chgData name="Kelly Pierpoint" userId="3abd6744-e963-43b0-896c-084c3015026c" providerId="ADAL" clId="{057581CC-6D01-4A25-9826-C2D605C67685}" dt="2019-01-05T11:21:32.541" v="38" actId="255"/>
          <ac:spMkLst>
            <pc:docMk/>
            <pc:sldMk cId="36917022" sldId="360"/>
            <ac:spMk id="13" creationId="{8B3ADABA-D6DD-4D10-96D9-E20F908E24E0}"/>
          </ac:spMkLst>
        </pc:spChg>
        <pc:spChg chg="add mod">
          <ac:chgData name="Kelly Pierpoint" userId="3abd6744-e963-43b0-896c-084c3015026c" providerId="ADAL" clId="{057581CC-6D01-4A25-9826-C2D605C67685}" dt="2019-01-05T11:21:32.541" v="38" actId="255"/>
          <ac:spMkLst>
            <pc:docMk/>
            <pc:sldMk cId="36917022" sldId="360"/>
            <ac:spMk id="14" creationId="{309AC4D3-2947-443E-9F83-FBCD5A94B0A2}"/>
          </ac:spMkLst>
        </pc:spChg>
        <pc:spChg chg="add mod">
          <ac:chgData name="Kelly Pierpoint" userId="3abd6744-e963-43b0-896c-084c3015026c" providerId="ADAL" clId="{057581CC-6D01-4A25-9826-C2D605C67685}" dt="2019-01-05T11:22:20.519" v="56" actId="20577"/>
          <ac:spMkLst>
            <pc:docMk/>
            <pc:sldMk cId="36917022" sldId="360"/>
            <ac:spMk id="15" creationId="{60E835EA-7376-435A-A3E4-941F098BE352}"/>
          </ac:spMkLst>
        </pc:spChg>
        <pc:spChg chg="mod">
          <ac:chgData name="Kelly Pierpoint" userId="3abd6744-e963-43b0-896c-084c3015026c" providerId="ADAL" clId="{057581CC-6D01-4A25-9826-C2D605C67685}" dt="2019-01-05T11:22:34.556" v="60" actId="207"/>
          <ac:spMkLst>
            <pc:docMk/>
            <pc:sldMk cId="36917022" sldId="360"/>
            <ac:spMk id="19" creationId="{5252A847-DE45-4FA3-A1F8-EEBEB845FF8E}"/>
          </ac:spMkLst>
        </pc:spChg>
        <pc:grpChg chg="add mod">
          <ac:chgData name="Kelly Pierpoint" userId="3abd6744-e963-43b0-896c-084c3015026c" providerId="ADAL" clId="{057581CC-6D01-4A25-9826-C2D605C67685}" dt="2019-01-05T11:22:40.695" v="74" actId="1036"/>
          <ac:grpSpMkLst>
            <pc:docMk/>
            <pc:sldMk cId="36917022" sldId="360"/>
            <ac:grpSpMk id="2" creationId="{B6C162A4-950B-40C4-A702-EE13387F4C7E}"/>
          </ac:grpSpMkLst>
        </pc:grpChg>
      </pc:sldChg>
      <pc:sldChg chg="addSp delSp modSp">
        <pc:chgData name="Kelly Pierpoint" userId="3abd6744-e963-43b0-896c-084c3015026c" providerId="ADAL" clId="{057581CC-6D01-4A25-9826-C2D605C67685}" dt="2019-01-05T11:54:04.250" v="474" actId="207"/>
        <pc:sldMkLst>
          <pc:docMk/>
          <pc:sldMk cId="1669721746" sldId="365"/>
        </pc:sldMkLst>
        <pc:spChg chg="mod">
          <ac:chgData name="Kelly Pierpoint" userId="3abd6744-e963-43b0-896c-084c3015026c" providerId="ADAL" clId="{057581CC-6D01-4A25-9826-C2D605C67685}" dt="2019-01-05T11:54:04.250" v="474" actId="207"/>
          <ac:spMkLst>
            <pc:docMk/>
            <pc:sldMk cId="1669721746" sldId="365"/>
            <ac:spMk id="19" creationId="{5252A847-DE45-4FA3-A1F8-EEBEB845FF8E}"/>
          </ac:spMkLst>
        </pc:spChg>
        <pc:graphicFrameChg chg="add mod">
          <ac:chgData name="Kelly Pierpoint" userId="3abd6744-e963-43b0-896c-084c3015026c" providerId="ADAL" clId="{057581CC-6D01-4A25-9826-C2D605C67685}" dt="2019-01-05T11:53:44.774" v="469" actId="1076"/>
          <ac:graphicFrameMkLst>
            <pc:docMk/>
            <pc:sldMk cId="1669721746" sldId="365"/>
            <ac:graphicFrameMk id="6" creationId="{0280D12B-6259-4203-862E-FF6342B49CB8}"/>
          </ac:graphicFrameMkLst>
        </pc:graphicFrameChg>
        <pc:graphicFrameChg chg="add mod">
          <ac:chgData name="Kelly Pierpoint" userId="3abd6744-e963-43b0-896c-084c3015026c" providerId="ADAL" clId="{057581CC-6D01-4A25-9826-C2D605C67685}" dt="2019-01-05T11:53:44.774" v="469" actId="1076"/>
          <ac:graphicFrameMkLst>
            <pc:docMk/>
            <pc:sldMk cId="1669721746" sldId="365"/>
            <ac:graphicFrameMk id="9" creationId="{3D2AF2A2-B023-4468-B39D-88A782A78910}"/>
          </ac:graphicFrameMkLst>
        </pc:graphicFrameChg>
        <pc:cxnChg chg="add del mod">
          <ac:chgData name="Kelly Pierpoint" userId="3abd6744-e963-43b0-896c-084c3015026c" providerId="ADAL" clId="{057581CC-6D01-4A25-9826-C2D605C67685}" dt="2019-01-05T11:53:52.187" v="471" actId="478"/>
          <ac:cxnSpMkLst>
            <pc:docMk/>
            <pc:sldMk cId="1669721746" sldId="365"/>
            <ac:cxnSpMk id="10" creationId="{7A44B3AD-DB59-4A80-8FED-0E5483A463B0}"/>
          </ac:cxnSpMkLst>
        </pc:cxnChg>
        <pc:cxnChg chg="add del mod">
          <ac:chgData name="Kelly Pierpoint" userId="3abd6744-e963-43b0-896c-084c3015026c" providerId="ADAL" clId="{057581CC-6D01-4A25-9826-C2D605C67685}" dt="2019-01-05T11:53:52.187" v="471" actId="478"/>
          <ac:cxnSpMkLst>
            <pc:docMk/>
            <pc:sldMk cId="1669721746" sldId="365"/>
            <ac:cxnSpMk id="11" creationId="{60986D0B-2955-4032-9FB9-27D784441EDB}"/>
          </ac:cxnSpMkLst>
        </pc:cxnChg>
        <pc:cxnChg chg="add del mod">
          <ac:chgData name="Kelly Pierpoint" userId="3abd6744-e963-43b0-896c-084c3015026c" providerId="ADAL" clId="{057581CC-6D01-4A25-9826-C2D605C67685}" dt="2019-01-05T11:53:52.187" v="471" actId="478"/>
          <ac:cxnSpMkLst>
            <pc:docMk/>
            <pc:sldMk cId="1669721746" sldId="365"/>
            <ac:cxnSpMk id="12" creationId="{A14377A4-65C2-4F7C-A6A5-9B3F0E26B43A}"/>
          </ac:cxnSpMkLst>
        </pc:cxnChg>
        <pc:cxnChg chg="add del mod">
          <ac:chgData name="Kelly Pierpoint" userId="3abd6744-e963-43b0-896c-084c3015026c" providerId="ADAL" clId="{057581CC-6D01-4A25-9826-C2D605C67685}" dt="2019-01-05T11:53:52.187" v="471" actId="478"/>
          <ac:cxnSpMkLst>
            <pc:docMk/>
            <pc:sldMk cId="1669721746" sldId="365"/>
            <ac:cxnSpMk id="13" creationId="{DC2511B4-F76C-4997-9E3B-1A6CA2A8C4EE}"/>
          </ac:cxnSpMkLst>
        </pc:cxnChg>
        <pc:cxnChg chg="add del mod">
          <ac:chgData name="Kelly Pierpoint" userId="3abd6744-e963-43b0-896c-084c3015026c" providerId="ADAL" clId="{057581CC-6D01-4A25-9826-C2D605C67685}" dt="2019-01-05T11:53:52.187" v="471" actId="478"/>
          <ac:cxnSpMkLst>
            <pc:docMk/>
            <pc:sldMk cId="1669721746" sldId="365"/>
            <ac:cxnSpMk id="14" creationId="{54591A28-23C3-47BD-8248-321ED9923A28}"/>
          </ac:cxnSpMkLst>
        </pc:cxnChg>
        <pc:cxnChg chg="add del mod">
          <ac:chgData name="Kelly Pierpoint" userId="3abd6744-e963-43b0-896c-084c3015026c" providerId="ADAL" clId="{057581CC-6D01-4A25-9826-C2D605C67685}" dt="2019-01-05T11:53:52.187" v="471" actId="478"/>
          <ac:cxnSpMkLst>
            <pc:docMk/>
            <pc:sldMk cId="1669721746" sldId="365"/>
            <ac:cxnSpMk id="15" creationId="{C5D03987-EF41-4E6B-A7AE-C86EAC8DEF96}"/>
          </ac:cxnSpMkLst>
        </pc:cxnChg>
      </pc:sldChg>
      <pc:sldChg chg="modSp">
        <pc:chgData name="Kelly Pierpoint" userId="3abd6744-e963-43b0-896c-084c3015026c" providerId="ADAL" clId="{057581CC-6D01-4A25-9826-C2D605C67685}" dt="2019-01-05T11:53:18.212" v="466"/>
        <pc:sldMkLst>
          <pc:docMk/>
          <pc:sldMk cId="332354265" sldId="366"/>
        </pc:sldMkLst>
        <pc:spChg chg="mod">
          <ac:chgData name="Kelly Pierpoint" userId="3abd6744-e963-43b0-896c-084c3015026c" providerId="ADAL" clId="{057581CC-6D01-4A25-9826-C2D605C67685}" dt="2019-01-05T11:53:18.212" v="466"/>
          <ac:spMkLst>
            <pc:docMk/>
            <pc:sldMk cId="332354265" sldId="366"/>
            <ac:spMk id="19" creationId="{5252A847-DE45-4FA3-A1F8-EEBEB845FF8E}"/>
          </ac:spMkLst>
        </pc:spChg>
      </pc:sldChg>
      <pc:sldChg chg="addSp delSp modSp add">
        <pc:chgData name="Kelly Pierpoint" userId="3abd6744-e963-43b0-896c-084c3015026c" providerId="ADAL" clId="{057581CC-6D01-4A25-9826-C2D605C67685}" dt="2019-01-05T11:42:20.037" v="414" actId="478"/>
        <pc:sldMkLst>
          <pc:docMk/>
          <pc:sldMk cId="505161661" sldId="390"/>
        </pc:sldMkLst>
        <pc:spChg chg="add mod">
          <ac:chgData name="Kelly Pierpoint" userId="3abd6744-e963-43b0-896c-084c3015026c" providerId="ADAL" clId="{057581CC-6D01-4A25-9826-C2D605C67685}" dt="2019-01-05T11:40:32.801" v="379" actId="1582"/>
          <ac:spMkLst>
            <pc:docMk/>
            <pc:sldMk cId="505161661" sldId="390"/>
            <ac:spMk id="6" creationId="{0D8E82D1-ED2A-43BE-B4B0-400F35ED9505}"/>
          </ac:spMkLst>
        </pc:spChg>
        <pc:spChg chg="add mod">
          <ac:chgData name="Kelly Pierpoint" userId="3abd6744-e963-43b0-896c-084c3015026c" providerId="ADAL" clId="{057581CC-6D01-4A25-9826-C2D605C67685}" dt="2019-01-05T11:40:32.801" v="379" actId="1582"/>
          <ac:spMkLst>
            <pc:docMk/>
            <pc:sldMk cId="505161661" sldId="390"/>
            <ac:spMk id="9" creationId="{F2891196-8698-49D3-9D09-9BC4A4025F8D}"/>
          </ac:spMkLst>
        </pc:spChg>
        <pc:spChg chg="add mod">
          <ac:chgData name="Kelly Pierpoint" userId="3abd6744-e963-43b0-896c-084c3015026c" providerId="ADAL" clId="{057581CC-6D01-4A25-9826-C2D605C67685}" dt="2019-01-05T11:41:35.392" v="403" actId="20577"/>
          <ac:spMkLst>
            <pc:docMk/>
            <pc:sldMk cId="505161661" sldId="390"/>
            <ac:spMk id="10" creationId="{CEF354CF-4E06-495F-8E3B-56F55559D138}"/>
          </ac:spMkLst>
        </pc:spChg>
        <pc:spChg chg="add mod">
          <ac:chgData name="Kelly Pierpoint" userId="3abd6744-e963-43b0-896c-084c3015026c" providerId="ADAL" clId="{057581CC-6D01-4A25-9826-C2D605C67685}" dt="2019-01-05T11:40:53.250" v="386" actId="20577"/>
          <ac:spMkLst>
            <pc:docMk/>
            <pc:sldMk cId="505161661" sldId="390"/>
            <ac:spMk id="11" creationId="{754B438B-B2CE-473D-8C85-D55B1673CD83}"/>
          </ac:spMkLst>
        </pc:spChg>
        <pc:spChg chg="add mod">
          <ac:chgData name="Kelly Pierpoint" userId="3abd6744-e963-43b0-896c-084c3015026c" providerId="ADAL" clId="{057581CC-6D01-4A25-9826-C2D605C67685}" dt="2019-01-05T11:41:08.210" v="393" actId="20577"/>
          <ac:spMkLst>
            <pc:docMk/>
            <pc:sldMk cId="505161661" sldId="390"/>
            <ac:spMk id="12" creationId="{4BB6DA4C-620E-4A24-93FE-665B2BB1E672}"/>
          </ac:spMkLst>
        </pc:spChg>
        <pc:spChg chg="add mod">
          <ac:chgData name="Kelly Pierpoint" userId="3abd6744-e963-43b0-896c-084c3015026c" providerId="ADAL" clId="{057581CC-6D01-4A25-9826-C2D605C67685}" dt="2019-01-05T11:42:07.890" v="409" actId="20577"/>
          <ac:spMkLst>
            <pc:docMk/>
            <pc:sldMk cId="505161661" sldId="390"/>
            <ac:spMk id="13" creationId="{518E8CE7-E6E1-4129-B441-DC2EE52F0061}"/>
          </ac:spMkLst>
        </pc:spChg>
        <pc:spChg chg="add mod">
          <ac:chgData name="Kelly Pierpoint" userId="3abd6744-e963-43b0-896c-084c3015026c" providerId="ADAL" clId="{057581CC-6D01-4A25-9826-C2D605C67685}" dt="2019-01-05T11:40:32.801" v="379" actId="1582"/>
          <ac:spMkLst>
            <pc:docMk/>
            <pc:sldMk cId="505161661" sldId="390"/>
            <ac:spMk id="14" creationId="{E327BDC0-516B-4327-B39A-F3D88501CE88}"/>
          </ac:spMkLst>
        </pc:spChg>
        <pc:spChg chg="add mod">
          <ac:chgData name="Kelly Pierpoint" userId="3abd6744-e963-43b0-896c-084c3015026c" providerId="ADAL" clId="{057581CC-6D01-4A25-9826-C2D605C67685}" dt="2019-01-05T11:41:59.628" v="406" actId="20577"/>
          <ac:spMkLst>
            <pc:docMk/>
            <pc:sldMk cId="505161661" sldId="390"/>
            <ac:spMk id="15" creationId="{EE32561D-2680-45CE-B7D0-486619B0AFAF}"/>
          </ac:spMkLst>
        </pc:spChg>
        <pc:spChg chg="mod">
          <ac:chgData name="Kelly Pierpoint" userId="3abd6744-e963-43b0-896c-084c3015026c" providerId="ADAL" clId="{057581CC-6D01-4A25-9826-C2D605C67685}" dt="2019-01-05T11:40:12.843" v="375" actId="20577"/>
          <ac:spMkLst>
            <pc:docMk/>
            <pc:sldMk cId="505161661" sldId="390"/>
            <ac:spMk id="19" creationId="{5252A847-DE45-4FA3-A1F8-EEBEB845FF8E}"/>
          </ac:spMkLst>
        </pc:spChg>
        <pc:grpChg chg="add mod">
          <ac:chgData name="Kelly Pierpoint" userId="3abd6744-e963-43b0-896c-084c3015026c" providerId="ADAL" clId="{057581CC-6D01-4A25-9826-C2D605C67685}" dt="2019-01-05T11:39:33.767" v="353" actId="1076"/>
          <ac:grpSpMkLst>
            <pc:docMk/>
            <pc:sldMk cId="505161661" sldId="390"/>
            <ac:grpSpMk id="2" creationId="{23DA3DA8-EAB5-402D-B328-11D46741B357}"/>
          </ac:grpSpMkLst>
        </pc:grpChg>
        <pc:cxnChg chg="add del mod">
          <ac:chgData name="Kelly Pierpoint" userId="3abd6744-e963-43b0-896c-084c3015026c" providerId="ADAL" clId="{057581CC-6D01-4A25-9826-C2D605C67685}" dt="2019-01-05T11:42:18.540" v="412" actId="478"/>
          <ac:cxnSpMkLst>
            <pc:docMk/>
            <pc:sldMk cId="505161661" sldId="390"/>
            <ac:cxnSpMk id="16" creationId="{8BDD7287-67DD-4B22-B0A5-26A7F6CF5F80}"/>
          </ac:cxnSpMkLst>
        </pc:cxnChg>
        <pc:cxnChg chg="add del mod">
          <ac:chgData name="Kelly Pierpoint" userId="3abd6744-e963-43b0-896c-084c3015026c" providerId="ADAL" clId="{057581CC-6D01-4A25-9826-C2D605C67685}" dt="2019-01-05T11:42:17.742" v="411" actId="478"/>
          <ac:cxnSpMkLst>
            <pc:docMk/>
            <pc:sldMk cId="505161661" sldId="390"/>
            <ac:cxnSpMk id="20" creationId="{8259CB04-C996-4133-9593-54D74281C725}"/>
          </ac:cxnSpMkLst>
        </pc:cxnChg>
        <pc:cxnChg chg="add del mod">
          <ac:chgData name="Kelly Pierpoint" userId="3abd6744-e963-43b0-896c-084c3015026c" providerId="ADAL" clId="{057581CC-6D01-4A25-9826-C2D605C67685}" dt="2019-01-05T11:42:20.037" v="414" actId="478"/>
          <ac:cxnSpMkLst>
            <pc:docMk/>
            <pc:sldMk cId="505161661" sldId="390"/>
            <ac:cxnSpMk id="21" creationId="{1E813DDE-F769-4001-A09A-94F79C6D9DAE}"/>
          </ac:cxnSpMkLst>
        </pc:cxnChg>
        <pc:cxnChg chg="add del mod">
          <ac:chgData name="Kelly Pierpoint" userId="3abd6744-e963-43b0-896c-084c3015026c" providerId="ADAL" clId="{057581CC-6D01-4A25-9826-C2D605C67685}" dt="2019-01-05T11:42:19.532" v="413" actId="478"/>
          <ac:cxnSpMkLst>
            <pc:docMk/>
            <pc:sldMk cId="505161661" sldId="390"/>
            <ac:cxnSpMk id="22" creationId="{16A70620-7499-495D-8A47-C458F6FF1E84}"/>
          </ac:cxnSpMkLst>
        </pc:cxnChg>
      </pc:sldChg>
      <pc:sldChg chg="addSp modSp add">
        <pc:chgData name="Kelly Pierpoint" userId="3abd6744-e963-43b0-896c-084c3015026c" providerId="ADAL" clId="{057581CC-6D01-4A25-9826-C2D605C67685}" dt="2019-01-05T11:40:28.514" v="378" actId="1582"/>
        <pc:sldMkLst>
          <pc:docMk/>
          <pc:sldMk cId="1183427247" sldId="391"/>
        </pc:sldMkLst>
        <pc:spChg chg="add mod">
          <ac:chgData name="Kelly Pierpoint" userId="3abd6744-e963-43b0-896c-084c3015026c" providerId="ADAL" clId="{057581CC-6D01-4A25-9826-C2D605C67685}" dt="2019-01-05T11:40:28.514" v="378" actId="1582"/>
          <ac:spMkLst>
            <pc:docMk/>
            <pc:sldMk cId="1183427247" sldId="391"/>
            <ac:spMk id="6" creationId="{FE75DB23-ACE2-489F-9D7B-225DB6FC3B59}"/>
          </ac:spMkLst>
        </pc:spChg>
        <pc:spChg chg="add mod">
          <ac:chgData name="Kelly Pierpoint" userId="3abd6744-e963-43b0-896c-084c3015026c" providerId="ADAL" clId="{057581CC-6D01-4A25-9826-C2D605C67685}" dt="2019-01-05T11:40:28.514" v="378" actId="1582"/>
          <ac:spMkLst>
            <pc:docMk/>
            <pc:sldMk cId="1183427247" sldId="391"/>
            <ac:spMk id="9" creationId="{4F12E2BA-EB97-4C0D-B236-CD257B71D7E2}"/>
          </ac:spMkLst>
        </pc:spChg>
        <pc:spChg chg="add mod">
          <ac:chgData name="Kelly Pierpoint" userId="3abd6744-e963-43b0-896c-084c3015026c" providerId="ADAL" clId="{057581CC-6D01-4A25-9826-C2D605C67685}" dt="2019-01-05T11:40:28.514" v="378" actId="1582"/>
          <ac:spMkLst>
            <pc:docMk/>
            <pc:sldMk cId="1183427247" sldId="391"/>
            <ac:spMk id="10" creationId="{C671C68C-ADA8-48F4-AC84-77E27F3FC71B}"/>
          </ac:spMkLst>
        </pc:spChg>
        <pc:spChg chg="add mod">
          <ac:chgData name="Kelly Pierpoint" userId="3abd6744-e963-43b0-896c-084c3015026c" providerId="ADAL" clId="{057581CC-6D01-4A25-9826-C2D605C67685}" dt="2019-01-05T11:40:28.514" v="378" actId="1582"/>
          <ac:spMkLst>
            <pc:docMk/>
            <pc:sldMk cId="1183427247" sldId="391"/>
            <ac:spMk id="11" creationId="{94A9D435-BE94-4DAD-B66D-A7061AA6E96D}"/>
          </ac:spMkLst>
        </pc:spChg>
        <pc:spChg chg="add mod">
          <ac:chgData name="Kelly Pierpoint" userId="3abd6744-e963-43b0-896c-084c3015026c" providerId="ADAL" clId="{057581CC-6D01-4A25-9826-C2D605C67685}" dt="2019-01-05T11:40:28.514" v="378" actId="1582"/>
          <ac:spMkLst>
            <pc:docMk/>
            <pc:sldMk cId="1183427247" sldId="391"/>
            <ac:spMk id="12" creationId="{A08CCCE6-CD98-4A89-BC99-763DB9109610}"/>
          </ac:spMkLst>
        </pc:spChg>
        <pc:spChg chg="add mod">
          <ac:chgData name="Kelly Pierpoint" userId="3abd6744-e963-43b0-896c-084c3015026c" providerId="ADAL" clId="{057581CC-6D01-4A25-9826-C2D605C67685}" dt="2019-01-05T11:40:28.514" v="378" actId="1582"/>
          <ac:spMkLst>
            <pc:docMk/>
            <pc:sldMk cId="1183427247" sldId="391"/>
            <ac:spMk id="13" creationId="{5C23D44A-0AD8-4D34-B681-6B592EE8ED18}"/>
          </ac:spMkLst>
        </pc:spChg>
        <pc:spChg chg="add mod">
          <ac:chgData name="Kelly Pierpoint" userId="3abd6744-e963-43b0-896c-084c3015026c" providerId="ADAL" clId="{057581CC-6D01-4A25-9826-C2D605C67685}" dt="2019-01-05T11:40:28.514" v="378" actId="1582"/>
          <ac:spMkLst>
            <pc:docMk/>
            <pc:sldMk cId="1183427247" sldId="391"/>
            <ac:spMk id="14" creationId="{3D8C3688-F614-42F4-B586-8F6AE5AE1595}"/>
          </ac:spMkLst>
        </pc:spChg>
        <pc:spChg chg="mod">
          <ac:chgData name="Kelly Pierpoint" userId="3abd6744-e963-43b0-896c-084c3015026c" providerId="ADAL" clId="{057581CC-6D01-4A25-9826-C2D605C67685}" dt="2019-01-05T11:31:02.278" v="292" actId="120"/>
          <ac:spMkLst>
            <pc:docMk/>
            <pc:sldMk cId="1183427247" sldId="391"/>
            <ac:spMk id="19" creationId="{5252A847-DE45-4FA3-A1F8-EEBEB845FF8E}"/>
          </ac:spMkLst>
        </pc:spChg>
        <pc:grpChg chg="add mod">
          <ac:chgData name="Kelly Pierpoint" userId="3abd6744-e963-43b0-896c-084c3015026c" providerId="ADAL" clId="{057581CC-6D01-4A25-9826-C2D605C67685}" dt="2019-01-05T11:37:42.200" v="297" actId="1076"/>
          <ac:grpSpMkLst>
            <pc:docMk/>
            <pc:sldMk cId="1183427247" sldId="391"/>
            <ac:grpSpMk id="2" creationId="{59309E5F-B148-47D8-92EA-184565AAE9FB}"/>
          </ac:grpSpMkLst>
        </pc:grpChg>
      </pc:sldChg>
      <pc:sldChg chg="addSp modSp add">
        <pc:chgData name="Kelly Pierpoint" userId="3abd6744-e963-43b0-896c-084c3015026c" providerId="ADAL" clId="{057581CC-6D01-4A25-9826-C2D605C67685}" dt="2019-01-05T11:22:58.239" v="87" actId="1036"/>
        <pc:sldMkLst>
          <pc:docMk/>
          <pc:sldMk cId="3737344442" sldId="394"/>
        </pc:sldMkLst>
        <pc:cxnChg chg="add mod">
          <ac:chgData name="Kelly Pierpoint" userId="3abd6744-e963-43b0-896c-084c3015026c" providerId="ADAL" clId="{057581CC-6D01-4A25-9826-C2D605C67685}" dt="2019-01-05T11:22:58.239" v="87" actId="1036"/>
          <ac:cxnSpMkLst>
            <pc:docMk/>
            <pc:sldMk cId="3737344442" sldId="394"/>
            <ac:cxnSpMk id="16" creationId="{06E07B4C-65D9-4DC4-B2FA-2241D87CBDEF}"/>
          </ac:cxnSpMkLst>
        </pc:cxnChg>
        <pc:cxnChg chg="add mod">
          <ac:chgData name="Kelly Pierpoint" userId="3abd6744-e963-43b0-896c-084c3015026c" providerId="ADAL" clId="{057581CC-6D01-4A25-9826-C2D605C67685}" dt="2019-01-05T11:22:58.239" v="87" actId="1036"/>
          <ac:cxnSpMkLst>
            <pc:docMk/>
            <pc:sldMk cId="3737344442" sldId="394"/>
            <ac:cxnSpMk id="17" creationId="{1A4E3380-6EC0-490B-AB4D-A1874AA1B036}"/>
          </ac:cxnSpMkLst>
        </pc:cxnChg>
        <pc:cxnChg chg="add mod">
          <ac:chgData name="Kelly Pierpoint" userId="3abd6744-e963-43b0-896c-084c3015026c" providerId="ADAL" clId="{057581CC-6D01-4A25-9826-C2D605C67685}" dt="2019-01-05T11:22:58.239" v="87" actId="1036"/>
          <ac:cxnSpMkLst>
            <pc:docMk/>
            <pc:sldMk cId="3737344442" sldId="394"/>
            <ac:cxnSpMk id="20" creationId="{2E01149E-62C4-4C55-A1FB-6612695F07EB}"/>
          </ac:cxnSpMkLst>
        </pc:cxnChg>
        <pc:cxnChg chg="add mod">
          <ac:chgData name="Kelly Pierpoint" userId="3abd6744-e963-43b0-896c-084c3015026c" providerId="ADAL" clId="{057581CC-6D01-4A25-9826-C2D605C67685}" dt="2019-01-05T11:22:58.239" v="87" actId="1036"/>
          <ac:cxnSpMkLst>
            <pc:docMk/>
            <pc:sldMk cId="3737344442" sldId="394"/>
            <ac:cxnSpMk id="21" creationId="{094986D3-000F-462A-8010-8B6B57380D38}"/>
          </ac:cxnSpMkLst>
        </pc:cxnChg>
      </pc:sldChg>
      <pc:sldChg chg="addSp delSp modSp add">
        <pc:chgData name="Kelly Pierpoint" userId="3abd6744-e963-43b0-896c-084c3015026c" providerId="ADAL" clId="{057581CC-6D01-4A25-9826-C2D605C67685}" dt="2019-01-05T11:30:06.307" v="176" actId="478"/>
        <pc:sldMkLst>
          <pc:docMk/>
          <pc:sldMk cId="2308444024" sldId="395"/>
        </pc:sldMkLst>
        <pc:spChg chg="add del mod">
          <ac:chgData name="Kelly Pierpoint" userId="3abd6744-e963-43b0-896c-084c3015026c" providerId="ADAL" clId="{057581CC-6D01-4A25-9826-C2D605C67685}" dt="2019-01-05T11:30:06.307" v="176" actId="478"/>
          <ac:spMkLst>
            <pc:docMk/>
            <pc:sldMk cId="2308444024" sldId="395"/>
            <ac:spMk id="3" creationId="{769C4A0C-740B-4119-9946-2F1B1CE46FD4}"/>
          </ac:spMkLst>
        </pc:spChg>
        <pc:spChg chg="mod">
          <ac:chgData name="Kelly Pierpoint" userId="3abd6744-e963-43b0-896c-084c3015026c" providerId="ADAL" clId="{057581CC-6D01-4A25-9826-C2D605C67685}" dt="2019-01-05T11:27:59.628" v="138" actId="20577"/>
          <ac:spMkLst>
            <pc:docMk/>
            <pc:sldMk cId="2308444024" sldId="395"/>
            <ac:spMk id="6" creationId="{90339594-78E9-4A9A-AC86-6C4CE5AB6A74}"/>
          </ac:spMkLst>
        </pc:spChg>
        <pc:spChg chg="mod">
          <ac:chgData name="Kelly Pierpoint" userId="3abd6744-e963-43b0-896c-084c3015026c" providerId="ADAL" clId="{057581CC-6D01-4A25-9826-C2D605C67685}" dt="2019-01-05T11:28:06.831" v="139" actId="20577"/>
          <ac:spMkLst>
            <pc:docMk/>
            <pc:sldMk cId="2308444024" sldId="395"/>
            <ac:spMk id="9" creationId="{3E5E4545-A50F-49CF-8DAB-6ED20D585953}"/>
          </ac:spMkLst>
        </pc:spChg>
        <pc:spChg chg="mod">
          <ac:chgData name="Kelly Pierpoint" userId="3abd6744-e963-43b0-896c-084c3015026c" providerId="ADAL" clId="{057581CC-6D01-4A25-9826-C2D605C67685}" dt="2019-01-05T11:28:15.408" v="144" actId="20577"/>
          <ac:spMkLst>
            <pc:docMk/>
            <pc:sldMk cId="2308444024" sldId="395"/>
            <ac:spMk id="10" creationId="{7C2A9257-E420-429B-AD76-EB7A0F180771}"/>
          </ac:spMkLst>
        </pc:spChg>
        <pc:spChg chg="mod">
          <ac:chgData name="Kelly Pierpoint" userId="3abd6744-e963-43b0-896c-084c3015026c" providerId="ADAL" clId="{057581CC-6D01-4A25-9826-C2D605C67685}" dt="2019-01-05T11:28:39.197" v="150" actId="20577"/>
          <ac:spMkLst>
            <pc:docMk/>
            <pc:sldMk cId="2308444024" sldId="395"/>
            <ac:spMk id="12" creationId="{AA5B4D3F-29D4-4742-8C10-A8C8384D1130}"/>
          </ac:spMkLst>
        </pc:spChg>
        <pc:spChg chg="mod">
          <ac:chgData name="Kelly Pierpoint" userId="3abd6744-e963-43b0-896c-084c3015026c" providerId="ADAL" clId="{057581CC-6D01-4A25-9826-C2D605C67685}" dt="2019-01-05T11:28:44.691" v="151" actId="20577"/>
          <ac:spMkLst>
            <pc:docMk/>
            <pc:sldMk cId="2308444024" sldId="395"/>
            <ac:spMk id="13" creationId="{7E19B175-753F-451F-8BD2-BE463C8D892A}"/>
          </ac:spMkLst>
        </pc:spChg>
        <pc:spChg chg="mod">
          <ac:chgData name="Kelly Pierpoint" userId="3abd6744-e963-43b0-896c-084c3015026c" providerId="ADAL" clId="{057581CC-6D01-4A25-9826-C2D605C67685}" dt="2019-01-05T11:28:31.430" v="148" actId="20577"/>
          <ac:spMkLst>
            <pc:docMk/>
            <pc:sldMk cId="2308444024" sldId="395"/>
            <ac:spMk id="14" creationId="{73DC8FDE-67C0-48BF-948F-67A629FF1828}"/>
          </ac:spMkLst>
        </pc:spChg>
        <pc:grpChg chg="mod">
          <ac:chgData name="Kelly Pierpoint" userId="3abd6744-e963-43b0-896c-084c3015026c" providerId="ADAL" clId="{057581CC-6D01-4A25-9826-C2D605C67685}" dt="2019-01-05T11:27:24.761" v="129" actId="1076"/>
          <ac:grpSpMkLst>
            <pc:docMk/>
            <pc:sldMk cId="2308444024" sldId="395"/>
            <ac:grpSpMk id="2" creationId="{8FC2E43A-D75F-46EF-A5AC-8BE5C422A8F0}"/>
          </ac:grpSpMkLst>
        </pc:grpChg>
        <pc:graphicFrameChg chg="modGraphic">
          <ac:chgData name="Kelly Pierpoint" userId="3abd6744-e963-43b0-896c-084c3015026c" providerId="ADAL" clId="{057581CC-6D01-4A25-9826-C2D605C67685}" dt="2019-01-05T11:29:33.246" v="170" actId="20577"/>
          <ac:graphicFrameMkLst>
            <pc:docMk/>
            <pc:sldMk cId="2308444024" sldId="395"/>
            <ac:graphicFrameMk id="15" creationId="{1D6F0818-070F-4F27-88B9-82A1D2B9AAD2}"/>
          </ac:graphicFrameMkLst>
        </pc:graphicFrameChg>
      </pc:sldChg>
      <pc:sldChg chg="modSp add del">
        <pc:chgData name="Kelly Pierpoint" userId="3abd6744-e963-43b0-896c-084c3015026c" providerId="ADAL" clId="{057581CC-6D01-4A25-9826-C2D605C67685}" dt="2019-01-05T11:30:26.134" v="285" actId="1037"/>
        <pc:sldMkLst>
          <pc:docMk/>
          <pc:sldMk cId="1470444674" sldId="396"/>
        </pc:sldMkLst>
        <pc:spChg chg="mod">
          <ac:chgData name="Kelly Pierpoint" userId="3abd6744-e963-43b0-896c-084c3015026c" providerId="ADAL" clId="{057581CC-6D01-4A25-9826-C2D605C67685}" dt="2019-01-05T11:30:26.134" v="285" actId="1037"/>
          <ac:spMkLst>
            <pc:docMk/>
            <pc:sldMk cId="1470444674" sldId="396"/>
            <ac:spMk id="3" creationId="{769C4A0C-740B-4119-9946-2F1B1CE46FD4}"/>
          </ac:spMkLst>
        </pc:spChg>
      </pc:sldChg>
      <pc:sldChg chg="modSp add">
        <pc:chgData name="Kelly Pierpoint" userId="3abd6744-e963-43b0-896c-084c3015026c" providerId="ADAL" clId="{057581CC-6D01-4A25-9826-C2D605C67685}" dt="2019-01-05T11:40:24.455" v="377" actId="1582"/>
        <pc:sldMkLst>
          <pc:docMk/>
          <pc:sldMk cId="4174345218" sldId="397"/>
        </pc:sldMkLst>
        <pc:spChg chg="mod">
          <ac:chgData name="Kelly Pierpoint" userId="3abd6744-e963-43b0-896c-084c3015026c" providerId="ADAL" clId="{057581CC-6D01-4A25-9826-C2D605C67685}" dt="2019-01-05T11:40:24.455" v="377" actId="1582"/>
          <ac:spMkLst>
            <pc:docMk/>
            <pc:sldMk cId="4174345218" sldId="397"/>
            <ac:spMk id="6" creationId="{FE75DB23-ACE2-489F-9D7B-225DB6FC3B59}"/>
          </ac:spMkLst>
        </pc:spChg>
        <pc:spChg chg="mod">
          <ac:chgData name="Kelly Pierpoint" userId="3abd6744-e963-43b0-896c-084c3015026c" providerId="ADAL" clId="{057581CC-6D01-4A25-9826-C2D605C67685}" dt="2019-01-05T11:40:24.455" v="377" actId="1582"/>
          <ac:spMkLst>
            <pc:docMk/>
            <pc:sldMk cId="4174345218" sldId="397"/>
            <ac:spMk id="9" creationId="{4F12E2BA-EB97-4C0D-B236-CD257B71D7E2}"/>
          </ac:spMkLst>
        </pc:spChg>
        <pc:spChg chg="mod">
          <ac:chgData name="Kelly Pierpoint" userId="3abd6744-e963-43b0-896c-084c3015026c" providerId="ADAL" clId="{057581CC-6D01-4A25-9826-C2D605C67685}" dt="2019-01-05T11:40:24.455" v="377" actId="1582"/>
          <ac:spMkLst>
            <pc:docMk/>
            <pc:sldMk cId="4174345218" sldId="397"/>
            <ac:spMk id="10" creationId="{C671C68C-ADA8-48F4-AC84-77E27F3FC71B}"/>
          </ac:spMkLst>
        </pc:spChg>
        <pc:spChg chg="mod">
          <ac:chgData name="Kelly Pierpoint" userId="3abd6744-e963-43b0-896c-084c3015026c" providerId="ADAL" clId="{057581CC-6D01-4A25-9826-C2D605C67685}" dt="2019-01-05T11:40:24.455" v="377" actId="1582"/>
          <ac:spMkLst>
            <pc:docMk/>
            <pc:sldMk cId="4174345218" sldId="397"/>
            <ac:spMk id="11" creationId="{94A9D435-BE94-4DAD-B66D-A7061AA6E96D}"/>
          </ac:spMkLst>
        </pc:spChg>
        <pc:spChg chg="mod">
          <ac:chgData name="Kelly Pierpoint" userId="3abd6744-e963-43b0-896c-084c3015026c" providerId="ADAL" clId="{057581CC-6D01-4A25-9826-C2D605C67685}" dt="2019-01-05T11:40:24.455" v="377" actId="1582"/>
          <ac:spMkLst>
            <pc:docMk/>
            <pc:sldMk cId="4174345218" sldId="397"/>
            <ac:spMk id="12" creationId="{A08CCCE6-CD98-4A89-BC99-763DB9109610}"/>
          </ac:spMkLst>
        </pc:spChg>
        <pc:spChg chg="mod">
          <ac:chgData name="Kelly Pierpoint" userId="3abd6744-e963-43b0-896c-084c3015026c" providerId="ADAL" clId="{057581CC-6D01-4A25-9826-C2D605C67685}" dt="2019-01-05T11:40:24.455" v="377" actId="1582"/>
          <ac:spMkLst>
            <pc:docMk/>
            <pc:sldMk cId="4174345218" sldId="397"/>
            <ac:spMk id="13" creationId="{5C23D44A-0AD8-4D34-B681-6B592EE8ED18}"/>
          </ac:spMkLst>
        </pc:spChg>
        <pc:spChg chg="mod">
          <ac:chgData name="Kelly Pierpoint" userId="3abd6744-e963-43b0-896c-084c3015026c" providerId="ADAL" clId="{057581CC-6D01-4A25-9826-C2D605C67685}" dt="2019-01-05T11:40:24.455" v="377" actId="1582"/>
          <ac:spMkLst>
            <pc:docMk/>
            <pc:sldMk cId="4174345218" sldId="397"/>
            <ac:spMk id="14" creationId="{3D8C3688-F614-42F4-B586-8F6AE5AE1595}"/>
          </ac:spMkLst>
        </pc:spChg>
      </pc:sldChg>
      <pc:sldChg chg="add">
        <pc:chgData name="Kelly Pierpoint" userId="3abd6744-e963-43b0-896c-084c3015026c" providerId="ADAL" clId="{057581CC-6D01-4A25-9826-C2D605C67685}" dt="2019-01-05T11:42:15.069" v="410"/>
        <pc:sldMkLst>
          <pc:docMk/>
          <pc:sldMk cId="3406936976" sldId="398"/>
        </pc:sldMkLst>
      </pc:sldChg>
      <pc:sldChg chg="modSp add">
        <pc:chgData name="Kelly Pierpoint" userId="3abd6744-e963-43b0-896c-084c3015026c" providerId="ADAL" clId="{057581CC-6D01-4A25-9826-C2D605C67685}" dt="2019-01-05T11:54:15.535" v="480" actId="120"/>
        <pc:sldMkLst>
          <pc:docMk/>
          <pc:sldMk cId="835604229" sldId="399"/>
        </pc:sldMkLst>
        <pc:spChg chg="mod">
          <ac:chgData name="Kelly Pierpoint" userId="3abd6744-e963-43b0-896c-084c3015026c" providerId="ADAL" clId="{057581CC-6D01-4A25-9826-C2D605C67685}" dt="2019-01-05T11:54:15.535" v="480" actId="120"/>
          <ac:spMkLst>
            <pc:docMk/>
            <pc:sldMk cId="835604229" sldId="399"/>
            <ac:spMk id="19" creationId="{5252A847-DE45-4FA3-A1F8-EEBEB845FF8E}"/>
          </ac:spMkLst>
        </pc:spChg>
      </pc:sldChg>
      <pc:sldChg chg="addSp modSp add">
        <pc:chgData name="Kelly Pierpoint" userId="3abd6744-e963-43b0-896c-084c3015026c" providerId="ADAL" clId="{057581CC-6D01-4A25-9826-C2D605C67685}" dt="2019-01-15T12:10:10.498" v="562" actId="20577"/>
        <pc:sldMkLst>
          <pc:docMk/>
          <pc:sldMk cId="123032054" sldId="401"/>
        </pc:sldMkLst>
        <pc:spChg chg="mod">
          <ac:chgData name="Kelly Pierpoint" userId="3abd6744-e963-43b0-896c-084c3015026c" providerId="ADAL" clId="{057581CC-6D01-4A25-9826-C2D605C67685}" dt="2019-01-15T12:10:10.498" v="562" actId="20577"/>
          <ac:spMkLst>
            <pc:docMk/>
            <pc:sldMk cId="123032054" sldId="401"/>
            <ac:spMk id="19" creationId="{5252A847-DE45-4FA3-A1F8-EEBEB845FF8E}"/>
          </ac:spMkLst>
        </pc:spChg>
        <pc:grpChg chg="add mod">
          <ac:chgData name="Kelly Pierpoint" userId="3abd6744-e963-43b0-896c-084c3015026c" providerId="ADAL" clId="{057581CC-6D01-4A25-9826-C2D605C67685}" dt="2019-01-15T12:09:10.564" v="527" actId="1076"/>
          <ac:grpSpMkLst>
            <pc:docMk/>
            <pc:sldMk cId="123032054" sldId="401"/>
            <ac:grpSpMk id="2" creationId="{32097328-86E8-4D2B-93C8-9E17DD3D53BF}"/>
          </ac:grpSpMkLst>
        </pc:grpChg>
        <pc:picChg chg="add mod">
          <ac:chgData name="Kelly Pierpoint" userId="3abd6744-e963-43b0-896c-084c3015026c" providerId="ADAL" clId="{057581CC-6D01-4A25-9826-C2D605C67685}" dt="2019-01-15T12:09:04.428" v="523" actId="164"/>
          <ac:picMkLst>
            <pc:docMk/>
            <pc:sldMk cId="123032054" sldId="401"/>
            <ac:picMk id="6" creationId="{BF0D764A-9F44-4DCF-961E-2D6F57C2CEA5}"/>
          </ac:picMkLst>
        </pc:picChg>
        <pc:picChg chg="add mod">
          <ac:chgData name="Kelly Pierpoint" userId="3abd6744-e963-43b0-896c-084c3015026c" providerId="ADAL" clId="{057581CC-6D01-4A25-9826-C2D605C67685}" dt="2019-01-15T12:09:04.428" v="523" actId="164"/>
          <ac:picMkLst>
            <pc:docMk/>
            <pc:sldMk cId="123032054" sldId="401"/>
            <ac:picMk id="9" creationId="{472FCC09-3E55-4F18-B70C-1B459C731B17}"/>
          </ac:picMkLst>
        </pc:picChg>
        <pc:picChg chg="add mod">
          <ac:chgData name="Kelly Pierpoint" userId="3abd6744-e963-43b0-896c-084c3015026c" providerId="ADAL" clId="{057581CC-6D01-4A25-9826-C2D605C67685}" dt="2019-01-15T12:09:04.428" v="523" actId="164"/>
          <ac:picMkLst>
            <pc:docMk/>
            <pc:sldMk cId="123032054" sldId="401"/>
            <ac:picMk id="10" creationId="{D217E32D-1529-4B4D-945B-6C202F9E92FA}"/>
          </ac:picMkLst>
        </pc:picChg>
        <pc:picChg chg="add mod">
          <ac:chgData name="Kelly Pierpoint" userId="3abd6744-e963-43b0-896c-084c3015026c" providerId="ADAL" clId="{057581CC-6D01-4A25-9826-C2D605C67685}" dt="2019-01-15T12:09:04.428" v="523" actId="164"/>
          <ac:picMkLst>
            <pc:docMk/>
            <pc:sldMk cId="123032054" sldId="401"/>
            <ac:picMk id="11" creationId="{2BAAAF47-65E5-4B84-B895-71D88A923AD6}"/>
          </ac:picMkLst>
        </pc:picChg>
        <pc:picChg chg="add mod">
          <ac:chgData name="Kelly Pierpoint" userId="3abd6744-e963-43b0-896c-084c3015026c" providerId="ADAL" clId="{057581CC-6D01-4A25-9826-C2D605C67685}" dt="2019-01-15T12:09:04.428" v="523" actId="164"/>
          <ac:picMkLst>
            <pc:docMk/>
            <pc:sldMk cId="123032054" sldId="401"/>
            <ac:picMk id="12" creationId="{77240622-7389-495F-92C6-9031DBB80783}"/>
          </ac:picMkLst>
        </pc:picChg>
        <pc:picChg chg="add mod">
          <ac:chgData name="Kelly Pierpoint" userId="3abd6744-e963-43b0-896c-084c3015026c" providerId="ADAL" clId="{057581CC-6D01-4A25-9826-C2D605C67685}" dt="2019-01-15T12:09:04.428" v="523" actId="164"/>
          <ac:picMkLst>
            <pc:docMk/>
            <pc:sldMk cId="123032054" sldId="401"/>
            <ac:picMk id="13" creationId="{97D42288-E56D-4E63-B318-F649E9A2A233}"/>
          </ac:picMkLst>
        </pc:picChg>
        <pc:picChg chg="add mod">
          <ac:chgData name="Kelly Pierpoint" userId="3abd6744-e963-43b0-896c-084c3015026c" providerId="ADAL" clId="{057581CC-6D01-4A25-9826-C2D605C67685}" dt="2019-01-15T12:09:04.428" v="523" actId="164"/>
          <ac:picMkLst>
            <pc:docMk/>
            <pc:sldMk cId="123032054" sldId="401"/>
            <ac:picMk id="14" creationId="{8F6DE547-CD17-4D98-87E1-09EB9D5C2D7B}"/>
          </ac:picMkLst>
        </pc:picChg>
        <pc:picChg chg="add mod">
          <ac:chgData name="Kelly Pierpoint" userId="3abd6744-e963-43b0-896c-084c3015026c" providerId="ADAL" clId="{057581CC-6D01-4A25-9826-C2D605C67685}" dt="2019-01-15T12:09:04.428" v="523" actId="164"/>
          <ac:picMkLst>
            <pc:docMk/>
            <pc:sldMk cId="123032054" sldId="401"/>
            <ac:picMk id="15" creationId="{DC77C96C-E0BA-4E83-81B1-5478F4B14A3B}"/>
          </ac:picMkLst>
        </pc:picChg>
        <pc:picChg chg="add mod">
          <ac:chgData name="Kelly Pierpoint" userId="3abd6744-e963-43b0-896c-084c3015026c" providerId="ADAL" clId="{057581CC-6D01-4A25-9826-C2D605C67685}" dt="2019-01-15T12:09:04.428" v="523" actId="164"/>
          <ac:picMkLst>
            <pc:docMk/>
            <pc:sldMk cId="123032054" sldId="401"/>
            <ac:picMk id="16" creationId="{4958CD72-4670-4FBB-B787-A81FECA3D189}"/>
          </ac:picMkLst>
        </pc:picChg>
        <pc:picChg chg="add mod">
          <ac:chgData name="Kelly Pierpoint" userId="3abd6744-e963-43b0-896c-084c3015026c" providerId="ADAL" clId="{057581CC-6D01-4A25-9826-C2D605C67685}" dt="2019-01-15T12:09:04.428" v="523" actId="164"/>
          <ac:picMkLst>
            <pc:docMk/>
            <pc:sldMk cId="123032054" sldId="401"/>
            <ac:picMk id="17" creationId="{BB3C1935-8101-465F-A7E9-D872C71BBAAA}"/>
          </ac:picMkLst>
        </pc:picChg>
        <pc:picChg chg="add mod">
          <ac:chgData name="Kelly Pierpoint" userId="3abd6744-e963-43b0-896c-084c3015026c" providerId="ADAL" clId="{057581CC-6D01-4A25-9826-C2D605C67685}" dt="2019-01-15T12:09:04.428" v="523" actId="164"/>
          <ac:picMkLst>
            <pc:docMk/>
            <pc:sldMk cId="123032054" sldId="401"/>
            <ac:picMk id="20" creationId="{16FE6E68-7BA2-4C72-9B04-695270B144D5}"/>
          </ac:picMkLst>
        </pc:picChg>
        <pc:picChg chg="add mod">
          <ac:chgData name="Kelly Pierpoint" userId="3abd6744-e963-43b0-896c-084c3015026c" providerId="ADAL" clId="{057581CC-6D01-4A25-9826-C2D605C67685}" dt="2019-01-15T12:09:04.428" v="523" actId="164"/>
          <ac:picMkLst>
            <pc:docMk/>
            <pc:sldMk cId="123032054" sldId="401"/>
            <ac:picMk id="21" creationId="{35F8FB67-0FE8-4C98-A563-5E673A8F0FBB}"/>
          </ac:picMkLst>
        </pc:picChg>
        <pc:picChg chg="add mod">
          <ac:chgData name="Kelly Pierpoint" userId="3abd6744-e963-43b0-896c-084c3015026c" providerId="ADAL" clId="{057581CC-6D01-4A25-9826-C2D605C67685}" dt="2019-01-15T12:09:04.428" v="523" actId="164"/>
          <ac:picMkLst>
            <pc:docMk/>
            <pc:sldMk cId="123032054" sldId="401"/>
            <ac:picMk id="22" creationId="{106BAC07-F149-441C-B89E-3D183CA9137E}"/>
          </ac:picMkLst>
        </pc:picChg>
        <pc:picChg chg="add mod">
          <ac:chgData name="Kelly Pierpoint" userId="3abd6744-e963-43b0-896c-084c3015026c" providerId="ADAL" clId="{057581CC-6D01-4A25-9826-C2D605C67685}" dt="2019-01-15T12:09:04.428" v="523" actId="164"/>
          <ac:picMkLst>
            <pc:docMk/>
            <pc:sldMk cId="123032054" sldId="401"/>
            <ac:picMk id="23" creationId="{398D85ED-3822-43F9-9B09-3789D50D2796}"/>
          </ac:picMkLst>
        </pc:picChg>
      </pc:sldChg>
      <pc:sldChg chg="addSp modSp add">
        <pc:chgData name="Kelly Pierpoint" userId="3abd6744-e963-43b0-896c-084c3015026c" providerId="ADAL" clId="{057581CC-6D01-4A25-9826-C2D605C67685}" dt="2019-01-15T12:10:12.902" v="563" actId="20577"/>
        <pc:sldMkLst>
          <pc:docMk/>
          <pc:sldMk cId="2483856187" sldId="403"/>
        </pc:sldMkLst>
        <pc:spChg chg="mod">
          <ac:chgData name="Kelly Pierpoint" userId="3abd6744-e963-43b0-896c-084c3015026c" providerId="ADAL" clId="{057581CC-6D01-4A25-9826-C2D605C67685}" dt="2019-01-15T12:10:12.902" v="563" actId="20577"/>
          <ac:spMkLst>
            <pc:docMk/>
            <pc:sldMk cId="2483856187" sldId="403"/>
            <ac:spMk id="19" creationId="{5252A847-DE45-4FA3-A1F8-EEBEB845FF8E}"/>
          </ac:spMkLst>
        </pc:spChg>
        <pc:graphicFrameChg chg="add mod modGraphic">
          <ac:chgData name="Kelly Pierpoint" userId="3abd6744-e963-43b0-896c-084c3015026c" providerId="ADAL" clId="{057581CC-6D01-4A25-9826-C2D605C67685}" dt="2019-01-15T12:09:38.634" v="547" actId="1076"/>
          <ac:graphicFrameMkLst>
            <pc:docMk/>
            <pc:sldMk cId="2483856187" sldId="403"/>
            <ac:graphicFrameMk id="24" creationId="{09C9ACCE-CC8E-41BD-9FE6-01BB5CCA01BC}"/>
          </ac:graphicFrameMkLst>
        </pc:graphicFrameChg>
      </pc:sldChg>
      <pc:sldMasterChg chg="delSldLayout">
        <pc:chgData name="Kelly Pierpoint" userId="3abd6744-e963-43b0-896c-084c3015026c" providerId="ADAL" clId="{057581CC-6D01-4A25-9826-C2D605C67685}" dt="2019-01-15T12:11:06.266" v="615" actId="2696"/>
        <pc:sldMasterMkLst>
          <pc:docMk/>
          <pc:sldMasterMk cId="4252411403" sldId="2147483660"/>
        </pc:sldMasterMkLst>
      </pc:sldMasterChg>
    </pc:docChg>
  </pc:docChgLst>
  <pc:docChgLst>
    <pc:chgData name="Davina Szilvasy" userId="59fb472d-eed4-4f11-9686-c2c8db02a2cd" providerId="ADAL" clId="{46BB8159-FF59-4745-98AD-8F014B12A949}"/>
    <pc:docChg chg="undo modSld">
      <pc:chgData name="Davina Szilvasy" userId="59fb472d-eed4-4f11-9686-c2c8db02a2cd" providerId="ADAL" clId="{46BB8159-FF59-4745-98AD-8F014B12A949}" dt="2019-01-17T10:05:48.995" v="19" actId="3064"/>
      <pc:docMkLst>
        <pc:docMk/>
      </pc:docMkLst>
      <pc:sldChg chg="modSp">
        <pc:chgData name="Davina Szilvasy" userId="59fb472d-eed4-4f11-9686-c2c8db02a2cd" providerId="ADAL" clId="{46BB8159-FF59-4745-98AD-8F014B12A949}" dt="2019-01-17T10:05:48.995" v="19" actId="3064"/>
        <pc:sldMkLst>
          <pc:docMk/>
          <pc:sldMk cId="1071900124" sldId="355"/>
        </pc:sldMkLst>
        <pc:spChg chg="mod">
          <ac:chgData name="Davina Szilvasy" userId="59fb472d-eed4-4f11-9686-c2c8db02a2cd" providerId="ADAL" clId="{46BB8159-FF59-4745-98AD-8F014B12A949}" dt="2019-01-17T10:05:48.995" v="19" actId="3064"/>
          <ac:spMkLst>
            <pc:docMk/>
            <pc:sldMk cId="1071900124" sldId="355"/>
            <ac:spMk id="6" creationId="{262CBF26-782B-442F-8171-3762C29BE53F}"/>
          </ac:spMkLst>
        </pc:spChg>
      </pc:sldChg>
    </pc:docChg>
  </pc:docChgLst>
  <pc:docChgLst>
    <pc:chgData name="Theresa Hodgson" userId="213b339f-9e68-4d61-b6e1-9aa385d3ff46" providerId="ADAL" clId="{CEDF6EAB-48B3-4E8B-B988-15571ECC3495}"/>
    <pc:docChg chg="undo custSel addSld delSld modSld sldOrd">
      <pc:chgData name="Theresa Hodgson" userId="213b339f-9e68-4d61-b6e1-9aa385d3ff46" providerId="ADAL" clId="{CEDF6EAB-48B3-4E8B-B988-15571ECC3495}" dt="2018-11-12T09:51:28.879" v="1697" actId="20577"/>
      <pc:docMkLst>
        <pc:docMk/>
      </pc:docMkLst>
      <pc:sldChg chg="modSp">
        <pc:chgData name="Theresa Hodgson" userId="213b339f-9e68-4d61-b6e1-9aa385d3ff46" providerId="ADAL" clId="{CEDF6EAB-48B3-4E8B-B988-15571ECC3495}" dt="2018-11-12T09:51:28.879" v="1697" actId="20577"/>
        <pc:sldMkLst>
          <pc:docMk/>
          <pc:sldMk cId="2637481266" sldId="256"/>
        </pc:sldMkLst>
        <pc:spChg chg="mod">
          <ac:chgData name="Theresa Hodgson" userId="213b339f-9e68-4d61-b6e1-9aa385d3ff46" providerId="ADAL" clId="{CEDF6EAB-48B3-4E8B-B988-15571ECC3495}" dt="2018-11-09T10:46:34.597" v="72" actId="313"/>
          <ac:spMkLst>
            <pc:docMk/>
            <pc:sldMk cId="2637481266" sldId="256"/>
            <ac:spMk id="7" creationId="{277FDC6C-B99A-4ED8-B341-A52126824B67}"/>
          </ac:spMkLst>
        </pc:spChg>
        <pc:spChg chg="mod">
          <ac:chgData name="Theresa Hodgson" userId="213b339f-9e68-4d61-b6e1-9aa385d3ff46" providerId="ADAL" clId="{CEDF6EAB-48B3-4E8B-B988-15571ECC3495}" dt="2018-11-12T09:51:28.879" v="1697" actId="20577"/>
          <ac:spMkLst>
            <pc:docMk/>
            <pc:sldMk cId="2637481266" sldId="256"/>
            <ac:spMk id="19" creationId="{5252A847-DE45-4FA3-A1F8-EEBEB845FF8E}"/>
          </ac:spMkLst>
        </pc:spChg>
      </pc:sldChg>
      <pc:sldChg chg="addSp delSp modSp">
        <pc:chgData name="Theresa Hodgson" userId="213b339f-9e68-4d61-b6e1-9aa385d3ff46" providerId="ADAL" clId="{CEDF6EAB-48B3-4E8B-B988-15571ECC3495}" dt="2018-11-12T09:50:49.527" v="1641" actId="478"/>
        <pc:sldMkLst>
          <pc:docMk/>
          <pc:sldMk cId="636014570" sldId="314"/>
        </pc:sldMkLst>
        <pc:spChg chg="mod">
          <ac:chgData name="Theresa Hodgson" userId="213b339f-9e68-4d61-b6e1-9aa385d3ff46" providerId="ADAL" clId="{CEDF6EAB-48B3-4E8B-B988-15571ECC3495}" dt="2018-11-09T10:46:37.792" v="76" actId="313"/>
          <ac:spMkLst>
            <pc:docMk/>
            <pc:sldMk cId="636014570" sldId="314"/>
            <ac:spMk id="7" creationId="{84B107DC-B90C-4A45-B422-BA8DE29C2552}"/>
          </ac:spMkLst>
        </pc:spChg>
        <pc:spChg chg="mod">
          <ac:chgData name="Theresa Hodgson" userId="213b339f-9e68-4d61-b6e1-9aa385d3ff46" providerId="ADAL" clId="{CEDF6EAB-48B3-4E8B-B988-15571ECC3495}" dt="2018-11-12T09:50:39.690" v="1637" actId="20577"/>
          <ac:spMkLst>
            <pc:docMk/>
            <pc:sldMk cId="636014570" sldId="314"/>
            <ac:spMk id="19" creationId="{5252A847-DE45-4FA3-A1F8-EEBEB845FF8E}"/>
          </ac:spMkLst>
        </pc:spChg>
        <pc:grpChg chg="add del mod">
          <ac:chgData name="Theresa Hodgson" userId="213b339f-9e68-4d61-b6e1-9aa385d3ff46" providerId="ADAL" clId="{CEDF6EAB-48B3-4E8B-B988-15571ECC3495}" dt="2018-11-12T09:50:49.527" v="1641" actId="478"/>
          <ac:grpSpMkLst>
            <pc:docMk/>
            <pc:sldMk cId="636014570" sldId="314"/>
            <ac:grpSpMk id="12" creationId="{FE902FB6-3A47-41D6-B303-DE3D611642DB}"/>
          </ac:grpSpMkLst>
        </pc:grpChg>
        <pc:graphicFrameChg chg="add del mod">
          <ac:chgData name="Theresa Hodgson" userId="213b339f-9e68-4d61-b6e1-9aa385d3ff46" providerId="ADAL" clId="{CEDF6EAB-48B3-4E8B-B988-15571ECC3495}" dt="2018-11-09T14:38:09.757" v="913"/>
          <ac:graphicFrameMkLst>
            <pc:docMk/>
            <pc:sldMk cId="636014570" sldId="314"/>
            <ac:graphicFrameMk id="6" creationId="{6F19B433-92C4-48A6-B9B0-3CC44A873528}"/>
          </ac:graphicFrameMkLst>
        </pc:graphicFrameChg>
        <pc:graphicFrameChg chg="add del mod">
          <ac:chgData name="Theresa Hodgson" userId="213b339f-9e68-4d61-b6e1-9aa385d3ff46" providerId="ADAL" clId="{CEDF6EAB-48B3-4E8B-B988-15571ECC3495}" dt="2018-11-09T14:38:09.757" v="913"/>
          <ac:graphicFrameMkLst>
            <pc:docMk/>
            <pc:sldMk cId="636014570" sldId="314"/>
            <ac:graphicFrameMk id="9" creationId="{564D615C-C94A-4BD8-AC1A-76FD8009FC18}"/>
          </ac:graphicFrameMkLst>
        </pc:graphicFrameChg>
        <pc:graphicFrameChg chg="add del mod modGraphic">
          <ac:chgData name="Theresa Hodgson" userId="213b339f-9e68-4d61-b6e1-9aa385d3ff46" providerId="ADAL" clId="{CEDF6EAB-48B3-4E8B-B988-15571ECC3495}" dt="2018-11-09T15:11:19.253" v="1209" actId="478"/>
          <ac:graphicFrameMkLst>
            <pc:docMk/>
            <pc:sldMk cId="636014570" sldId="314"/>
            <ac:graphicFrameMk id="10" creationId="{9F100268-57A1-41E4-9633-0AA5D9BED606}"/>
          </ac:graphicFrameMkLst>
        </pc:graphicFrameChg>
        <pc:graphicFrameChg chg="add del mod modGraphic">
          <ac:chgData name="Theresa Hodgson" userId="213b339f-9e68-4d61-b6e1-9aa385d3ff46" providerId="ADAL" clId="{CEDF6EAB-48B3-4E8B-B988-15571ECC3495}" dt="2018-11-12T09:50:47.522" v="1640" actId="478"/>
          <ac:graphicFrameMkLst>
            <pc:docMk/>
            <pc:sldMk cId="636014570" sldId="314"/>
            <ac:graphicFrameMk id="11" creationId="{28C302ED-874F-4694-B213-996C1949D707}"/>
          </ac:graphicFrameMkLst>
        </pc:graphicFrameChg>
        <pc:graphicFrameChg chg="add del mod modGraphic">
          <ac:chgData name="Theresa Hodgson" userId="213b339f-9e68-4d61-b6e1-9aa385d3ff46" providerId="ADAL" clId="{CEDF6EAB-48B3-4E8B-B988-15571ECC3495}" dt="2018-11-12T09:50:45.381" v="1639" actId="478"/>
          <ac:graphicFrameMkLst>
            <pc:docMk/>
            <pc:sldMk cId="636014570" sldId="314"/>
            <ac:graphicFrameMk id="17" creationId="{54B0CF32-C419-4047-8B48-814048F1CC35}"/>
          </ac:graphicFrameMkLst>
        </pc:graphicFrameChg>
      </pc:sldChg>
      <pc:sldChg chg="addSp delSp modSp ord">
        <pc:chgData name="Theresa Hodgson" userId="213b339f-9e68-4d61-b6e1-9aa385d3ff46" providerId="ADAL" clId="{CEDF6EAB-48B3-4E8B-B988-15571ECC3495}" dt="2018-11-12T09:50:17.996" v="1593" actId="6549"/>
        <pc:sldMkLst>
          <pc:docMk/>
          <pc:sldMk cId="1071900124" sldId="355"/>
        </pc:sldMkLst>
        <pc:spChg chg="mod">
          <ac:chgData name="Theresa Hodgson" userId="213b339f-9e68-4d61-b6e1-9aa385d3ff46" providerId="ADAL" clId="{CEDF6EAB-48B3-4E8B-B988-15571ECC3495}" dt="2018-11-09T10:46:38.378" v="77" actId="313"/>
          <ac:spMkLst>
            <pc:docMk/>
            <pc:sldMk cId="1071900124" sldId="355"/>
            <ac:spMk id="7" creationId="{F2267ACB-233E-41BC-B01B-8F3DC45483E4}"/>
          </ac:spMkLst>
        </pc:spChg>
        <pc:spChg chg="mod">
          <ac:chgData name="Theresa Hodgson" userId="213b339f-9e68-4d61-b6e1-9aa385d3ff46" providerId="ADAL" clId="{CEDF6EAB-48B3-4E8B-B988-15571ECC3495}" dt="2018-11-12T09:50:17.996" v="1593" actId="6549"/>
          <ac:spMkLst>
            <pc:docMk/>
            <pc:sldMk cId="1071900124" sldId="355"/>
            <ac:spMk id="19" creationId="{5252A847-DE45-4FA3-A1F8-EEBEB845FF8E}"/>
          </ac:spMkLst>
        </pc:spChg>
        <pc:graphicFrameChg chg="add del mod modGraphic">
          <ac:chgData name="Theresa Hodgson" userId="213b339f-9e68-4d61-b6e1-9aa385d3ff46" providerId="ADAL" clId="{CEDF6EAB-48B3-4E8B-B988-15571ECC3495}" dt="2018-11-12T09:50:16.232" v="1592" actId="478"/>
          <ac:graphicFrameMkLst>
            <pc:docMk/>
            <pc:sldMk cId="1071900124" sldId="355"/>
            <ac:graphicFrameMk id="6" creationId="{4E4E4B99-B3C7-4E8E-9364-4464F849422A}"/>
          </ac:graphicFrameMkLst>
        </pc:graphicFrameChg>
      </pc:sldChg>
      <pc:sldChg chg="addSp delSp modSp">
        <pc:chgData name="Theresa Hodgson" userId="213b339f-9e68-4d61-b6e1-9aa385d3ff46" providerId="ADAL" clId="{CEDF6EAB-48B3-4E8B-B988-15571ECC3495}" dt="2018-11-12T09:50:00.859" v="1583" actId="478"/>
        <pc:sldMkLst>
          <pc:docMk/>
          <pc:sldMk cId="36917022" sldId="360"/>
        </pc:sldMkLst>
        <pc:spChg chg="add del mod">
          <ac:chgData name="Theresa Hodgson" userId="213b339f-9e68-4d61-b6e1-9aa385d3ff46" providerId="ADAL" clId="{CEDF6EAB-48B3-4E8B-B988-15571ECC3495}" dt="2018-11-09T12:26:19.824" v="552" actId="478"/>
          <ac:spMkLst>
            <pc:docMk/>
            <pc:sldMk cId="36917022" sldId="360"/>
            <ac:spMk id="2" creationId="{D368A0D9-8637-48BC-870E-888547FCAE5D}"/>
          </ac:spMkLst>
        </pc:spChg>
        <pc:spChg chg="mod">
          <ac:chgData name="Theresa Hodgson" userId="213b339f-9e68-4d61-b6e1-9aa385d3ff46" providerId="ADAL" clId="{CEDF6EAB-48B3-4E8B-B988-15571ECC3495}" dt="2018-11-09T10:46:37.244" v="75" actId="313"/>
          <ac:spMkLst>
            <pc:docMk/>
            <pc:sldMk cId="36917022" sldId="360"/>
            <ac:spMk id="7" creationId="{B632E459-9B27-4467-B89C-78410207B713}"/>
          </ac:spMkLst>
        </pc:spChg>
        <pc:spChg chg="mod">
          <ac:chgData name="Theresa Hodgson" userId="213b339f-9e68-4d61-b6e1-9aa385d3ff46" providerId="ADAL" clId="{CEDF6EAB-48B3-4E8B-B988-15571ECC3495}" dt="2018-11-12T09:49:56.995" v="1582" actId="6549"/>
          <ac:spMkLst>
            <pc:docMk/>
            <pc:sldMk cId="36917022" sldId="360"/>
            <ac:spMk id="19" creationId="{5252A847-DE45-4FA3-A1F8-EEBEB845FF8E}"/>
          </ac:spMkLst>
        </pc:spChg>
        <pc:graphicFrameChg chg="add del mod modGraphic">
          <ac:chgData name="Theresa Hodgson" userId="213b339f-9e68-4d61-b6e1-9aa385d3ff46" providerId="ADAL" clId="{CEDF6EAB-48B3-4E8B-B988-15571ECC3495}" dt="2018-11-09T12:21:28.410" v="507" actId="478"/>
          <ac:graphicFrameMkLst>
            <pc:docMk/>
            <pc:sldMk cId="36917022" sldId="360"/>
            <ac:graphicFrameMk id="9" creationId="{E67ED280-B8ED-4E03-A5A5-F3D7CC7D3D7F}"/>
          </ac:graphicFrameMkLst>
        </pc:graphicFrameChg>
        <pc:graphicFrameChg chg="add del mod modGraphic">
          <ac:chgData name="Theresa Hodgson" userId="213b339f-9e68-4d61-b6e1-9aa385d3ff46" providerId="ADAL" clId="{CEDF6EAB-48B3-4E8B-B988-15571ECC3495}" dt="2018-11-09T14:34:28.923" v="848" actId="478"/>
          <ac:graphicFrameMkLst>
            <pc:docMk/>
            <pc:sldMk cId="36917022" sldId="360"/>
            <ac:graphicFrameMk id="10" creationId="{705F366F-F49B-4CE5-B745-DCE0A33E6C15}"/>
          </ac:graphicFrameMkLst>
        </pc:graphicFrameChg>
        <pc:graphicFrameChg chg="add del mod modGraphic">
          <ac:chgData name="Theresa Hodgson" userId="213b339f-9e68-4d61-b6e1-9aa385d3ff46" providerId="ADAL" clId="{CEDF6EAB-48B3-4E8B-B988-15571ECC3495}" dt="2018-11-12T09:50:00.859" v="1583" actId="478"/>
          <ac:graphicFrameMkLst>
            <pc:docMk/>
            <pc:sldMk cId="36917022" sldId="360"/>
            <ac:graphicFrameMk id="11" creationId="{D5242800-5D10-4C2B-994E-5F7DFF3809A7}"/>
          </ac:graphicFrameMkLst>
        </pc:graphicFrameChg>
      </pc:sldChg>
      <pc:sldChg chg="modSp add">
        <pc:chgData name="Theresa Hodgson" userId="213b339f-9e68-4d61-b6e1-9aa385d3ff46" providerId="ADAL" clId="{CEDF6EAB-48B3-4E8B-B988-15571ECC3495}" dt="2018-11-12T09:49:42.405" v="1576" actId="6549"/>
        <pc:sldMkLst>
          <pc:docMk/>
          <pc:sldMk cId="1669721746" sldId="365"/>
        </pc:sldMkLst>
        <pc:spChg chg="mod">
          <ac:chgData name="Theresa Hodgson" userId="213b339f-9e68-4d61-b6e1-9aa385d3ff46" providerId="ADAL" clId="{CEDF6EAB-48B3-4E8B-B988-15571ECC3495}" dt="2018-11-12T09:49:42.405" v="1576" actId="6549"/>
          <ac:spMkLst>
            <pc:docMk/>
            <pc:sldMk cId="1669721746" sldId="365"/>
            <ac:spMk id="19" creationId="{5252A847-DE45-4FA3-A1F8-EEBEB845FF8E}"/>
          </ac:spMkLst>
        </pc:spChg>
      </pc:sldChg>
    </pc:docChg>
  </pc:docChgLst>
  <pc:docChgLst>
    <pc:chgData name="Ashleigh Sobol" userId="8430f2a2-602f-4dde-a79b-412efd9dd8bf" providerId="ADAL" clId="{314E36DF-02F4-4957-B175-8AD4C9F6E04E}"/>
  </pc:docChgLst>
  <pc:docChgLst>
    <pc:chgData name="Louise Pezzaioli" userId="360b41a0-b242-48d2-b707-f5fa57585d53" providerId="ADAL" clId="{110B500B-50D3-4D08-A92C-3775FF99F514}"/>
    <pc:docChg chg="undo custSel addSld delSld modSld">
      <pc:chgData name="Louise Pezzaioli" userId="360b41a0-b242-48d2-b707-f5fa57585d53" providerId="ADAL" clId="{110B500B-50D3-4D08-A92C-3775FF99F514}" dt="2019-01-18T17:22:37.334" v="298" actId="207"/>
      <pc:docMkLst>
        <pc:docMk/>
      </pc:docMkLst>
      <pc:sldChg chg="addSp delSp modSp">
        <pc:chgData name="Louise Pezzaioli" userId="360b41a0-b242-48d2-b707-f5fa57585d53" providerId="ADAL" clId="{110B500B-50D3-4D08-A92C-3775FF99F514}" dt="2019-01-18T17:19:56.442" v="97" actId="20577"/>
        <pc:sldMkLst>
          <pc:docMk/>
          <pc:sldMk cId="636014570" sldId="314"/>
        </pc:sldMkLst>
        <pc:spChg chg="del">
          <ac:chgData name="Louise Pezzaioli" userId="360b41a0-b242-48d2-b707-f5fa57585d53" providerId="ADAL" clId="{110B500B-50D3-4D08-A92C-3775FF99F514}" dt="2019-01-18T17:17:13.983" v="3" actId="478"/>
          <ac:spMkLst>
            <pc:docMk/>
            <pc:sldMk cId="636014570" sldId="314"/>
            <ac:spMk id="6" creationId="{34337AE9-A9B0-4EFD-A500-787F26081721}"/>
          </ac:spMkLst>
        </pc:spChg>
        <pc:spChg chg="del">
          <ac:chgData name="Louise Pezzaioli" userId="360b41a0-b242-48d2-b707-f5fa57585d53" providerId="ADAL" clId="{110B500B-50D3-4D08-A92C-3775FF99F514}" dt="2019-01-18T17:17:13.983" v="3" actId="478"/>
          <ac:spMkLst>
            <pc:docMk/>
            <pc:sldMk cId="636014570" sldId="314"/>
            <ac:spMk id="9" creationId="{3AB82181-4B36-4CC7-8FC1-B5255834178A}"/>
          </ac:spMkLst>
        </pc:spChg>
        <pc:spChg chg="del">
          <ac:chgData name="Louise Pezzaioli" userId="360b41a0-b242-48d2-b707-f5fa57585d53" providerId="ADAL" clId="{110B500B-50D3-4D08-A92C-3775FF99F514}" dt="2019-01-18T17:17:13.983" v="3" actId="478"/>
          <ac:spMkLst>
            <pc:docMk/>
            <pc:sldMk cId="636014570" sldId="314"/>
            <ac:spMk id="12" creationId="{00613D58-7DD0-4B1B-B481-3F642B40AA98}"/>
          </ac:spMkLst>
        </pc:spChg>
        <pc:spChg chg="del">
          <ac:chgData name="Louise Pezzaioli" userId="360b41a0-b242-48d2-b707-f5fa57585d53" providerId="ADAL" clId="{110B500B-50D3-4D08-A92C-3775FF99F514}" dt="2019-01-18T17:17:13.983" v="3" actId="478"/>
          <ac:spMkLst>
            <pc:docMk/>
            <pc:sldMk cId="636014570" sldId="314"/>
            <ac:spMk id="13" creationId="{489D5417-6856-45FC-B532-DAD95985E4DA}"/>
          </ac:spMkLst>
        </pc:spChg>
        <pc:spChg chg="del">
          <ac:chgData name="Louise Pezzaioli" userId="360b41a0-b242-48d2-b707-f5fa57585d53" providerId="ADAL" clId="{110B500B-50D3-4D08-A92C-3775FF99F514}" dt="2019-01-18T17:17:13.983" v="3" actId="478"/>
          <ac:spMkLst>
            <pc:docMk/>
            <pc:sldMk cId="636014570" sldId="314"/>
            <ac:spMk id="14" creationId="{7CB0E41D-D2C7-427E-8CB7-DC02DFA48ECF}"/>
          </ac:spMkLst>
        </pc:spChg>
        <pc:spChg chg="del">
          <ac:chgData name="Louise Pezzaioli" userId="360b41a0-b242-48d2-b707-f5fa57585d53" providerId="ADAL" clId="{110B500B-50D3-4D08-A92C-3775FF99F514}" dt="2019-01-18T17:17:13.983" v="3" actId="478"/>
          <ac:spMkLst>
            <pc:docMk/>
            <pc:sldMk cId="636014570" sldId="314"/>
            <ac:spMk id="15" creationId="{F5E517B6-17CD-4699-90DB-259FD1BC76F0}"/>
          </ac:spMkLst>
        </pc:spChg>
        <pc:spChg chg="add mod">
          <ac:chgData name="Louise Pezzaioli" userId="360b41a0-b242-48d2-b707-f5fa57585d53" providerId="ADAL" clId="{110B500B-50D3-4D08-A92C-3775FF99F514}" dt="2019-01-18T17:17:57.261" v="28" actId="403"/>
          <ac:spMkLst>
            <pc:docMk/>
            <pc:sldMk cId="636014570" sldId="314"/>
            <ac:spMk id="16" creationId="{25DE24F5-5A34-4F27-BF28-D6863C194C17}"/>
          </ac:spMkLst>
        </pc:spChg>
        <pc:spChg chg="add mod">
          <ac:chgData name="Louise Pezzaioli" userId="360b41a0-b242-48d2-b707-f5fa57585d53" providerId="ADAL" clId="{110B500B-50D3-4D08-A92C-3775FF99F514}" dt="2019-01-18T17:19:32.031" v="74" actId="20577"/>
          <ac:spMkLst>
            <pc:docMk/>
            <pc:sldMk cId="636014570" sldId="314"/>
            <ac:spMk id="17" creationId="{F6518FC2-913C-411B-98C1-39918C2C825E}"/>
          </ac:spMkLst>
        </pc:spChg>
        <pc:spChg chg="mod">
          <ac:chgData name="Louise Pezzaioli" userId="360b41a0-b242-48d2-b707-f5fa57585d53" providerId="ADAL" clId="{110B500B-50D3-4D08-A92C-3775FF99F514}" dt="2019-01-18T17:17:18.331" v="5" actId="20577"/>
          <ac:spMkLst>
            <pc:docMk/>
            <pc:sldMk cId="636014570" sldId="314"/>
            <ac:spMk id="19" creationId="{5252A847-DE45-4FA3-A1F8-EEBEB845FF8E}"/>
          </ac:spMkLst>
        </pc:spChg>
        <pc:spChg chg="add mod">
          <ac:chgData name="Louise Pezzaioli" userId="360b41a0-b242-48d2-b707-f5fa57585d53" providerId="ADAL" clId="{110B500B-50D3-4D08-A92C-3775FF99F514}" dt="2019-01-18T17:17:57.261" v="28" actId="403"/>
          <ac:spMkLst>
            <pc:docMk/>
            <pc:sldMk cId="636014570" sldId="314"/>
            <ac:spMk id="22" creationId="{C065CAA3-10CC-4953-8907-25ABE3A33C67}"/>
          </ac:spMkLst>
        </pc:spChg>
        <pc:spChg chg="add mod">
          <ac:chgData name="Louise Pezzaioli" userId="360b41a0-b242-48d2-b707-f5fa57585d53" providerId="ADAL" clId="{110B500B-50D3-4D08-A92C-3775FF99F514}" dt="2019-01-18T17:19:56.442" v="97" actId="20577"/>
          <ac:spMkLst>
            <pc:docMk/>
            <pc:sldMk cId="636014570" sldId="314"/>
            <ac:spMk id="23" creationId="{295A6430-A246-45B8-A0B3-07F27D3B2B7D}"/>
          </ac:spMkLst>
        </pc:spChg>
        <pc:spChg chg="add mod">
          <ac:chgData name="Louise Pezzaioli" userId="360b41a0-b242-48d2-b707-f5fa57585d53" providerId="ADAL" clId="{110B500B-50D3-4D08-A92C-3775FF99F514}" dt="2019-01-18T17:19:43.859" v="87" actId="20577"/>
          <ac:spMkLst>
            <pc:docMk/>
            <pc:sldMk cId="636014570" sldId="314"/>
            <ac:spMk id="24" creationId="{917F2FFE-24F4-40A6-92CF-B971042B2E2C}"/>
          </ac:spMkLst>
        </pc:spChg>
        <pc:spChg chg="add mod">
          <ac:chgData name="Louise Pezzaioli" userId="360b41a0-b242-48d2-b707-f5fa57585d53" providerId="ADAL" clId="{110B500B-50D3-4D08-A92C-3775FF99F514}" dt="2019-01-18T17:19:52.865" v="94" actId="20577"/>
          <ac:spMkLst>
            <pc:docMk/>
            <pc:sldMk cId="636014570" sldId="314"/>
            <ac:spMk id="25" creationId="{D326EE8F-FE1C-43CA-A996-038BF7ABDE83}"/>
          </ac:spMkLst>
        </pc:spChg>
        <pc:spChg chg="add mod">
          <ac:chgData name="Louise Pezzaioli" userId="360b41a0-b242-48d2-b707-f5fa57585d53" providerId="ADAL" clId="{110B500B-50D3-4D08-A92C-3775FF99F514}" dt="2019-01-18T17:19:39.264" v="82" actId="20577"/>
          <ac:spMkLst>
            <pc:docMk/>
            <pc:sldMk cId="636014570" sldId="314"/>
            <ac:spMk id="26" creationId="{4796E84A-691A-43ED-9A02-B8C17D308F93}"/>
          </ac:spMkLst>
        </pc:spChg>
        <pc:spChg chg="add mod">
          <ac:chgData name="Louise Pezzaioli" userId="360b41a0-b242-48d2-b707-f5fa57585d53" providerId="ADAL" clId="{110B500B-50D3-4D08-A92C-3775FF99F514}" dt="2019-01-18T17:19:50.772" v="92" actId="20577"/>
          <ac:spMkLst>
            <pc:docMk/>
            <pc:sldMk cId="636014570" sldId="314"/>
            <ac:spMk id="27" creationId="{D122DBA2-C450-4B52-B8A2-17927BF30CC1}"/>
          </ac:spMkLst>
        </pc:spChg>
        <pc:grpChg chg="add mod">
          <ac:chgData name="Louise Pezzaioli" userId="360b41a0-b242-48d2-b707-f5fa57585d53" providerId="ADAL" clId="{110B500B-50D3-4D08-A92C-3775FF99F514}" dt="2019-01-18T17:18:43.704" v="66" actId="1035"/>
          <ac:grpSpMkLst>
            <pc:docMk/>
            <pc:sldMk cId="636014570" sldId="314"/>
            <ac:grpSpMk id="2" creationId="{EEDAC44E-6F78-434A-BB49-7025551FCD8D}"/>
          </ac:grpSpMkLst>
        </pc:grpChg>
        <pc:grpChg chg="add mod">
          <ac:chgData name="Louise Pezzaioli" userId="360b41a0-b242-48d2-b707-f5fa57585d53" providerId="ADAL" clId="{110B500B-50D3-4D08-A92C-3775FF99F514}" dt="2019-01-18T17:18:30.676" v="60" actId="1076"/>
          <ac:grpSpMkLst>
            <pc:docMk/>
            <pc:sldMk cId="636014570" sldId="314"/>
            <ac:grpSpMk id="4" creationId="{5A10A6F1-4A32-40DC-8F5B-F4D103AD8F8D}"/>
          </ac:grpSpMkLst>
        </pc:grpChg>
        <pc:graphicFrameChg chg="del">
          <ac:chgData name="Louise Pezzaioli" userId="360b41a0-b242-48d2-b707-f5fa57585d53" providerId="ADAL" clId="{110B500B-50D3-4D08-A92C-3775FF99F514}" dt="2019-01-18T17:17:16.541" v="4" actId="478"/>
          <ac:graphicFrameMkLst>
            <pc:docMk/>
            <pc:sldMk cId="636014570" sldId="314"/>
            <ac:graphicFrameMk id="3" creationId="{CB61F6B0-1040-4AEC-B51F-C95006FD4318}"/>
          </ac:graphicFrameMkLst>
        </pc:graphicFrameChg>
        <pc:cxnChg chg="del">
          <ac:chgData name="Louise Pezzaioli" userId="360b41a0-b242-48d2-b707-f5fa57585d53" providerId="ADAL" clId="{110B500B-50D3-4D08-A92C-3775FF99F514}" dt="2019-01-18T17:17:13.983" v="3" actId="478"/>
          <ac:cxnSpMkLst>
            <pc:docMk/>
            <pc:sldMk cId="636014570" sldId="314"/>
            <ac:cxnSpMk id="10" creationId="{84E2F27C-59AB-4983-BFC2-5C909BB60127}"/>
          </ac:cxnSpMkLst>
        </pc:cxnChg>
        <pc:cxnChg chg="del">
          <ac:chgData name="Louise Pezzaioli" userId="360b41a0-b242-48d2-b707-f5fa57585d53" providerId="ADAL" clId="{110B500B-50D3-4D08-A92C-3775FF99F514}" dt="2019-01-18T17:17:13.983" v="3" actId="478"/>
          <ac:cxnSpMkLst>
            <pc:docMk/>
            <pc:sldMk cId="636014570" sldId="314"/>
            <ac:cxnSpMk id="11" creationId="{F33C4395-0C56-4C53-A759-875150701690}"/>
          </ac:cxnSpMkLst>
        </pc:cxnChg>
        <pc:cxnChg chg="add mod">
          <ac:chgData name="Louise Pezzaioli" userId="360b41a0-b242-48d2-b707-f5fa57585d53" providerId="ADAL" clId="{110B500B-50D3-4D08-A92C-3775FF99F514}" dt="2019-01-18T17:17:50.102" v="9" actId="164"/>
          <ac:cxnSpMkLst>
            <pc:docMk/>
            <pc:sldMk cId="636014570" sldId="314"/>
            <ac:cxnSpMk id="20" creationId="{0E72D928-19AE-41CC-A5C8-0B67BDEA57F8}"/>
          </ac:cxnSpMkLst>
        </pc:cxnChg>
        <pc:cxnChg chg="add mod">
          <ac:chgData name="Louise Pezzaioli" userId="360b41a0-b242-48d2-b707-f5fa57585d53" providerId="ADAL" clId="{110B500B-50D3-4D08-A92C-3775FF99F514}" dt="2019-01-18T17:17:50.102" v="9" actId="164"/>
          <ac:cxnSpMkLst>
            <pc:docMk/>
            <pc:sldMk cId="636014570" sldId="314"/>
            <ac:cxnSpMk id="21" creationId="{2C01FA80-24FC-4F12-A360-B91E47A888F0}"/>
          </ac:cxnSpMkLst>
        </pc:cxnChg>
      </pc:sldChg>
      <pc:sldChg chg="modSp add">
        <pc:chgData name="Louise Pezzaioli" userId="360b41a0-b242-48d2-b707-f5fa57585d53" providerId="ADAL" clId="{110B500B-50D3-4D08-A92C-3775FF99F514}" dt="2019-01-18T17:20:40.564" v="137" actId="20577"/>
        <pc:sldMkLst>
          <pc:docMk/>
          <pc:sldMk cId="1677036905" sldId="406"/>
        </pc:sldMkLst>
        <pc:spChg chg="mod">
          <ac:chgData name="Louise Pezzaioli" userId="360b41a0-b242-48d2-b707-f5fa57585d53" providerId="ADAL" clId="{110B500B-50D3-4D08-A92C-3775FF99F514}" dt="2019-01-18T17:20:40.564" v="137" actId="20577"/>
          <ac:spMkLst>
            <pc:docMk/>
            <pc:sldMk cId="1677036905" sldId="406"/>
            <ac:spMk id="19" creationId="{5252A847-DE45-4FA3-A1F8-EEBEB845FF8E}"/>
          </ac:spMkLst>
        </pc:spChg>
        <pc:spChg chg="mod">
          <ac:chgData name="Louise Pezzaioli" userId="360b41a0-b242-48d2-b707-f5fa57585d53" providerId="ADAL" clId="{110B500B-50D3-4D08-A92C-3775FF99F514}" dt="2019-01-18T17:20:14.586" v="101" actId="208"/>
          <ac:spMkLst>
            <pc:docMk/>
            <pc:sldMk cId="1677036905" sldId="406"/>
            <ac:spMk id="23" creationId="{295A6430-A246-45B8-A0B3-07F27D3B2B7D}"/>
          </ac:spMkLst>
        </pc:spChg>
        <pc:spChg chg="mod">
          <ac:chgData name="Louise Pezzaioli" userId="360b41a0-b242-48d2-b707-f5fa57585d53" providerId="ADAL" clId="{110B500B-50D3-4D08-A92C-3775FF99F514}" dt="2019-01-18T17:20:25.131" v="103" actId="207"/>
          <ac:spMkLst>
            <pc:docMk/>
            <pc:sldMk cId="1677036905" sldId="406"/>
            <ac:spMk id="24" creationId="{917F2FFE-24F4-40A6-92CF-B971042B2E2C}"/>
          </ac:spMkLst>
        </pc:spChg>
        <pc:spChg chg="mod">
          <ac:chgData name="Louise Pezzaioli" userId="360b41a0-b242-48d2-b707-f5fa57585d53" providerId="ADAL" clId="{110B500B-50D3-4D08-A92C-3775FF99F514}" dt="2019-01-18T17:20:25.131" v="103" actId="207"/>
          <ac:spMkLst>
            <pc:docMk/>
            <pc:sldMk cId="1677036905" sldId="406"/>
            <ac:spMk id="25" creationId="{D326EE8F-FE1C-43CA-A996-038BF7ABDE83}"/>
          </ac:spMkLst>
        </pc:spChg>
        <pc:spChg chg="mod">
          <ac:chgData name="Louise Pezzaioli" userId="360b41a0-b242-48d2-b707-f5fa57585d53" providerId="ADAL" clId="{110B500B-50D3-4D08-A92C-3775FF99F514}" dt="2019-01-18T17:20:25.131" v="103" actId="207"/>
          <ac:spMkLst>
            <pc:docMk/>
            <pc:sldMk cId="1677036905" sldId="406"/>
            <ac:spMk id="26" creationId="{4796E84A-691A-43ED-9A02-B8C17D308F93}"/>
          </ac:spMkLst>
        </pc:spChg>
        <pc:spChg chg="mod">
          <ac:chgData name="Louise Pezzaioli" userId="360b41a0-b242-48d2-b707-f5fa57585d53" providerId="ADAL" clId="{110B500B-50D3-4D08-A92C-3775FF99F514}" dt="2019-01-18T17:20:25.131" v="103" actId="207"/>
          <ac:spMkLst>
            <pc:docMk/>
            <pc:sldMk cId="1677036905" sldId="406"/>
            <ac:spMk id="27" creationId="{D122DBA2-C450-4B52-B8A2-17927BF30CC1}"/>
          </ac:spMkLst>
        </pc:spChg>
      </pc:sldChg>
      <pc:sldChg chg="modSp add">
        <pc:chgData name="Louise Pezzaioli" userId="360b41a0-b242-48d2-b707-f5fa57585d53" providerId="ADAL" clId="{110B500B-50D3-4D08-A92C-3775FF99F514}" dt="2019-01-18T17:22:37.334" v="298" actId="207"/>
        <pc:sldMkLst>
          <pc:docMk/>
          <pc:sldMk cId="4254326639" sldId="407"/>
        </pc:sldMkLst>
        <pc:spChg chg="mod">
          <ac:chgData name="Louise Pezzaioli" userId="360b41a0-b242-48d2-b707-f5fa57585d53" providerId="ADAL" clId="{110B500B-50D3-4D08-A92C-3775FF99F514}" dt="2019-01-18T17:22:37.334" v="298" actId="207"/>
          <ac:spMkLst>
            <pc:docMk/>
            <pc:sldMk cId="4254326639" sldId="407"/>
            <ac:spMk id="19" creationId="{5252A847-DE45-4FA3-A1F8-EEBEB845FF8E}"/>
          </ac:spMkLst>
        </pc:spChg>
      </pc:sldChg>
    </pc:docChg>
  </pc:docChgLst>
  <pc:docChgLst>
    <pc:chgData name="Ashleigh Sobol" userId="8430f2a2-602f-4dde-a79b-412efd9dd8bf" providerId="ADAL" clId="{34758F4D-0547-41DC-A1A9-D0C994561C99}"/>
    <pc:docChg chg="modSld">
      <pc:chgData name="Ashleigh Sobol" userId="8430f2a2-602f-4dde-a79b-412efd9dd8bf" providerId="ADAL" clId="{34758F4D-0547-41DC-A1A9-D0C994561C99}" dt="2019-01-03T09:23:53.265" v="0"/>
      <pc:docMkLst>
        <pc:docMk/>
      </pc:docMkLst>
      <pc:sldChg chg="modSp">
        <pc:chgData name="Ashleigh Sobol" userId="8430f2a2-602f-4dde-a79b-412efd9dd8bf" providerId="ADAL" clId="{34758F4D-0547-41DC-A1A9-D0C994561C99}" dt="2019-01-03T09:23:53.265" v="0"/>
        <pc:sldMkLst>
          <pc:docMk/>
          <pc:sldMk cId="2637481266" sldId="256"/>
        </pc:sldMkLst>
        <pc:spChg chg="mod">
          <ac:chgData name="Ashleigh Sobol" userId="8430f2a2-602f-4dde-a79b-412efd9dd8bf" providerId="ADAL" clId="{34758F4D-0547-41DC-A1A9-D0C994561C99}" dt="2019-01-03T09:23:53.265" v="0"/>
          <ac:spMkLst>
            <pc:docMk/>
            <pc:sldMk cId="2637481266" sldId="256"/>
            <ac:spMk id="19" creationId="{5252A847-DE45-4FA3-A1F8-EEBEB845FF8E}"/>
          </ac:spMkLst>
        </pc:spChg>
      </pc:sldChg>
    </pc:docChg>
  </pc:docChgLst>
  <pc:docChgLst>
    <pc:chgData name="Louise Pezzaioli" userId="360b41a0-b242-48d2-b707-f5fa57585d53" providerId="ADAL" clId="{26F992EB-FC93-4751-B7DF-A8F21B482A43}"/>
    <pc:docChg chg="undo modSld">
      <pc:chgData name="Louise Pezzaioli" userId="360b41a0-b242-48d2-b707-f5fa57585d53" providerId="ADAL" clId="{26F992EB-FC93-4751-B7DF-A8F21B482A43}" dt="2018-11-29T12:02:13.084" v="86" actId="20577"/>
      <pc:docMkLst>
        <pc:docMk/>
      </pc:docMkLst>
      <pc:sldChg chg="modSp">
        <pc:chgData name="Louise Pezzaioli" userId="360b41a0-b242-48d2-b707-f5fa57585d53" providerId="ADAL" clId="{26F992EB-FC93-4751-B7DF-A8F21B482A43}" dt="2018-11-29T12:02:13.084" v="86" actId="20577"/>
        <pc:sldMkLst>
          <pc:docMk/>
          <pc:sldMk cId="2637481266" sldId="256"/>
        </pc:sldMkLst>
        <pc:spChg chg="mod">
          <ac:chgData name="Louise Pezzaioli" userId="360b41a0-b242-48d2-b707-f5fa57585d53" providerId="ADAL" clId="{26F992EB-FC93-4751-B7DF-A8F21B482A43}" dt="2018-11-29T12:02:13.084" v="86" actId="20577"/>
          <ac:spMkLst>
            <pc:docMk/>
            <pc:sldMk cId="2637481266" sldId="256"/>
            <ac:spMk id="19" creationId="{5252A847-DE45-4FA3-A1F8-EEBEB845FF8E}"/>
          </ac:spMkLst>
        </pc:spChg>
      </pc:sldChg>
    </pc:docChg>
  </pc:docChgLst>
  <pc:docChgLst>
    <pc:chgData name="Jan Fitzpatrick" userId="d1b284ec-d1dd-4765-b823-b34899491c26" providerId="ADAL" clId="{2275882B-8D72-4EA4-AA86-E7AB8F0F2831}"/>
    <pc:docChg chg="undo custSel addSld delSld modSld">
      <pc:chgData name="Jan Fitzpatrick" userId="d1b284ec-d1dd-4765-b823-b34899491c26" providerId="ADAL" clId="{2275882B-8D72-4EA4-AA86-E7AB8F0F2831}" dt="2019-01-21T09:41:42.709" v="276" actId="207"/>
      <pc:docMkLst>
        <pc:docMk/>
      </pc:docMkLst>
      <pc:sldChg chg="modSp">
        <pc:chgData name="Jan Fitzpatrick" userId="d1b284ec-d1dd-4765-b823-b34899491c26" providerId="ADAL" clId="{2275882B-8D72-4EA4-AA86-E7AB8F0F2831}" dt="2019-01-16T14:21:16.736" v="0" actId="20577"/>
        <pc:sldMkLst>
          <pc:docMk/>
          <pc:sldMk cId="2637481266" sldId="256"/>
        </pc:sldMkLst>
        <pc:spChg chg="mod">
          <ac:chgData name="Jan Fitzpatrick" userId="d1b284ec-d1dd-4765-b823-b34899491c26" providerId="ADAL" clId="{2275882B-8D72-4EA4-AA86-E7AB8F0F2831}" dt="2019-01-16T14:21:16.736" v="0" actId="20577"/>
          <ac:spMkLst>
            <pc:docMk/>
            <pc:sldMk cId="2637481266" sldId="256"/>
            <ac:spMk id="19" creationId="{5252A847-DE45-4FA3-A1F8-EEBEB845FF8E}"/>
          </ac:spMkLst>
        </pc:spChg>
      </pc:sldChg>
      <pc:sldChg chg="addSp delSp modSp">
        <pc:chgData name="Jan Fitzpatrick" userId="d1b284ec-d1dd-4765-b823-b34899491c26" providerId="ADAL" clId="{2275882B-8D72-4EA4-AA86-E7AB8F0F2831}" dt="2019-01-16T15:05:22.330" v="275" actId="165"/>
        <pc:sldMkLst>
          <pc:docMk/>
          <pc:sldMk cId="636014570" sldId="314"/>
        </pc:sldMkLst>
        <pc:spChg chg="mod topLvl">
          <ac:chgData name="Jan Fitzpatrick" userId="d1b284ec-d1dd-4765-b823-b34899491c26" providerId="ADAL" clId="{2275882B-8D72-4EA4-AA86-E7AB8F0F2831}" dt="2019-01-16T15:05:22.330" v="275" actId="165"/>
          <ac:spMkLst>
            <pc:docMk/>
            <pc:sldMk cId="636014570" sldId="314"/>
            <ac:spMk id="6" creationId="{34337AE9-A9B0-4EFD-A500-787F26081721}"/>
          </ac:spMkLst>
        </pc:spChg>
        <pc:spChg chg="mod topLvl">
          <ac:chgData name="Jan Fitzpatrick" userId="d1b284ec-d1dd-4765-b823-b34899491c26" providerId="ADAL" clId="{2275882B-8D72-4EA4-AA86-E7AB8F0F2831}" dt="2019-01-16T15:05:22.330" v="275" actId="165"/>
          <ac:spMkLst>
            <pc:docMk/>
            <pc:sldMk cId="636014570" sldId="314"/>
            <ac:spMk id="9" creationId="{3AB82181-4B36-4CC7-8FC1-B5255834178A}"/>
          </ac:spMkLst>
        </pc:spChg>
        <pc:spChg chg="mod topLvl">
          <ac:chgData name="Jan Fitzpatrick" userId="d1b284ec-d1dd-4765-b823-b34899491c26" providerId="ADAL" clId="{2275882B-8D72-4EA4-AA86-E7AB8F0F2831}" dt="2019-01-16T15:05:22.330" v="275" actId="165"/>
          <ac:spMkLst>
            <pc:docMk/>
            <pc:sldMk cId="636014570" sldId="314"/>
            <ac:spMk id="12" creationId="{00613D58-7DD0-4B1B-B481-3F642B40AA98}"/>
          </ac:spMkLst>
        </pc:spChg>
        <pc:spChg chg="mod topLvl">
          <ac:chgData name="Jan Fitzpatrick" userId="d1b284ec-d1dd-4765-b823-b34899491c26" providerId="ADAL" clId="{2275882B-8D72-4EA4-AA86-E7AB8F0F2831}" dt="2019-01-16T15:05:22.330" v="275" actId="165"/>
          <ac:spMkLst>
            <pc:docMk/>
            <pc:sldMk cId="636014570" sldId="314"/>
            <ac:spMk id="13" creationId="{489D5417-6856-45FC-B532-DAD95985E4DA}"/>
          </ac:spMkLst>
        </pc:spChg>
        <pc:spChg chg="mod topLvl">
          <ac:chgData name="Jan Fitzpatrick" userId="d1b284ec-d1dd-4765-b823-b34899491c26" providerId="ADAL" clId="{2275882B-8D72-4EA4-AA86-E7AB8F0F2831}" dt="2019-01-16T15:05:22.330" v="275" actId="165"/>
          <ac:spMkLst>
            <pc:docMk/>
            <pc:sldMk cId="636014570" sldId="314"/>
            <ac:spMk id="14" creationId="{7CB0E41D-D2C7-427E-8CB7-DC02DFA48ECF}"/>
          </ac:spMkLst>
        </pc:spChg>
        <pc:spChg chg="mod topLvl">
          <ac:chgData name="Jan Fitzpatrick" userId="d1b284ec-d1dd-4765-b823-b34899491c26" providerId="ADAL" clId="{2275882B-8D72-4EA4-AA86-E7AB8F0F2831}" dt="2019-01-16T15:05:22.330" v="275" actId="165"/>
          <ac:spMkLst>
            <pc:docMk/>
            <pc:sldMk cId="636014570" sldId="314"/>
            <ac:spMk id="15" creationId="{F5E517B6-17CD-4699-90DB-259FD1BC76F0}"/>
          </ac:spMkLst>
        </pc:spChg>
        <pc:spChg chg="mod">
          <ac:chgData name="Jan Fitzpatrick" userId="d1b284ec-d1dd-4765-b823-b34899491c26" providerId="ADAL" clId="{2275882B-8D72-4EA4-AA86-E7AB8F0F2831}" dt="2019-01-16T14:41:21.017" v="132" actId="208"/>
          <ac:spMkLst>
            <pc:docMk/>
            <pc:sldMk cId="636014570" sldId="314"/>
            <ac:spMk id="19" creationId="{5252A847-DE45-4FA3-A1F8-EEBEB845FF8E}"/>
          </ac:spMkLst>
        </pc:spChg>
        <pc:grpChg chg="add del mod">
          <ac:chgData name="Jan Fitzpatrick" userId="d1b284ec-d1dd-4765-b823-b34899491c26" providerId="ADAL" clId="{2275882B-8D72-4EA4-AA86-E7AB8F0F2831}" dt="2019-01-16T15:05:22.330" v="275" actId="165"/>
          <ac:grpSpMkLst>
            <pc:docMk/>
            <pc:sldMk cId="636014570" sldId="314"/>
            <ac:grpSpMk id="2" creationId="{F6722002-EBE9-427E-B23B-9347D5C40CD1}"/>
          </ac:grpSpMkLst>
        </pc:grpChg>
        <pc:graphicFrameChg chg="add mod modGraphic">
          <ac:chgData name="Jan Fitzpatrick" userId="d1b284ec-d1dd-4765-b823-b34899491c26" providerId="ADAL" clId="{2275882B-8D72-4EA4-AA86-E7AB8F0F2831}" dt="2019-01-16T14:57:28.751" v="233"/>
          <ac:graphicFrameMkLst>
            <pc:docMk/>
            <pc:sldMk cId="636014570" sldId="314"/>
            <ac:graphicFrameMk id="3" creationId="{CB61F6B0-1040-4AEC-B51F-C95006FD4318}"/>
          </ac:graphicFrameMkLst>
        </pc:graphicFrameChg>
        <pc:cxnChg chg="mod topLvl">
          <ac:chgData name="Jan Fitzpatrick" userId="d1b284ec-d1dd-4765-b823-b34899491c26" providerId="ADAL" clId="{2275882B-8D72-4EA4-AA86-E7AB8F0F2831}" dt="2019-01-16T15:05:22.330" v="275" actId="165"/>
          <ac:cxnSpMkLst>
            <pc:docMk/>
            <pc:sldMk cId="636014570" sldId="314"/>
            <ac:cxnSpMk id="10" creationId="{84E2F27C-59AB-4983-BFC2-5C909BB60127}"/>
          </ac:cxnSpMkLst>
        </pc:cxnChg>
        <pc:cxnChg chg="mod topLvl">
          <ac:chgData name="Jan Fitzpatrick" userId="d1b284ec-d1dd-4765-b823-b34899491c26" providerId="ADAL" clId="{2275882B-8D72-4EA4-AA86-E7AB8F0F2831}" dt="2019-01-16T15:05:22.330" v="275" actId="165"/>
          <ac:cxnSpMkLst>
            <pc:docMk/>
            <pc:sldMk cId="636014570" sldId="314"/>
            <ac:cxnSpMk id="11" creationId="{F33C4395-0C56-4C53-A759-875150701690}"/>
          </ac:cxnSpMkLst>
        </pc:cxnChg>
      </pc:sldChg>
      <pc:sldChg chg="modSp">
        <pc:chgData name="Jan Fitzpatrick" userId="d1b284ec-d1dd-4765-b823-b34899491c26" providerId="ADAL" clId="{2275882B-8D72-4EA4-AA86-E7AB8F0F2831}" dt="2019-01-16T14:35:35.456" v="76" actId="242"/>
        <pc:sldMkLst>
          <pc:docMk/>
          <pc:sldMk cId="1071900124" sldId="355"/>
        </pc:sldMkLst>
        <pc:spChg chg="mod">
          <ac:chgData name="Jan Fitzpatrick" userId="d1b284ec-d1dd-4765-b823-b34899491c26" providerId="ADAL" clId="{2275882B-8D72-4EA4-AA86-E7AB8F0F2831}" dt="2019-01-16T14:35:35.456" v="76" actId="242"/>
          <ac:spMkLst>
            <pc:docMk/>
            <pc:sldMk cId="1071900124" sldId="355"/>
            <ac:spMk id="6" creationId="{262CBF26-782B-442F-8171-3762C29BE53F}"/>
          </ac:spMkLst>
        </pc:spChg>
        <pc:spChg chg="mod">
          <ac:chgData name="Jan Fitzpatrick" userId="d1b284ec-d1dd-4765-b823-b34899491c26" providerId="ADAL" clId="{2275882B-8D72-4EA4-AA86-E7AB8F0F2831}" dt="2019-01-16T14:34:12.634" v="64" actId="242"/>
          <ac:spMkLst>
            <pc:docMk/>
            <pc:sldMk cId="1071900124" sldId="355"/>
            <ac:spMk id="9" creationId="{AF979E40-E642-4F1B-ACAB-046035409AF4}"/>
          </ac:spMkLst>
        </pc:spChg>
        <pc:spChg chg="mod">
          <ac:chgData name="Jan Fitzpatrick" userId="d1b284ec-d1dd-4765-b823-b34899491c26" providerId="ADAL" clId="{2275882B-8D72-4EA4-AA86-E7AB8F0F2831}" dt="2019-01-16T14:33:53.053" v="61" actId="242"/>
          <ac:spMkLst>
            <pc:docMk/>
            <pc:sldMk cId="1071900124" sldId="355"/>
            <ac:spMk id="10" creationId="{295DAB13-B042-4091-B078-9472D3D9DD1E}"/>
          </ac:spMkLst>
        </pc:spChg>
        <pc:spChg chg="mod">
          <ac:chgData name="Jan Fitzpatrick" userId="d1b284ec-d1dd-4765-b823-b34899491c26" providerId="ADAL" clId="{2275882B-8D72-4EA4-AA86-E7AB8F0F2831}" dt="2019-01-16T14:32:57.148" v="53" actId="122"/>
          <ac:spMkLst>
            <pc:docMk/>
            <pc:sldMk cId="1071900124" sldId="355"/>
            <ac:spMk id="19" creationId="{5252A847-DE45-4FA3-A1F8-EEBEB845FF8E}"/>
          </ac:spMkLst>
        </pc:spChg>
      </pc:sldChg>
      <pc:sldChg chg="modSp">
        <pc:chgData name="Jan Fitzpatrick" userId="d1b284ec-d1dd-4765-b823-b34899491c26" providerId="ADAL" clId="{2275882B-8D72-4EA4-AA86-E7AB8F0F2831}" dt="2019-01-16T14:23:05.276" v="21" actId="122"/>
        <pc:sldMkLst>
          <pc:docMk/>
          <pc:sldMk cId="36917022" sldId="360"/>
        </pc:sldMkLst>
        <pc:spChg chg="mod">
          <ac:chgData name="Jan Fitzpatrick" userId="d1b284ec-d1dd-4765-b823-b34899491c26" providerId="ADAL" clId="{2275882B-8D72-4EA4-AA86-E7AB8F0F2831}" dt="2019-01-16T14:23:05.276" v="21" actId="122"/>
          <ac:spMkLst>
            <pc:docMk/>
            <pc:sldMk cId="36917022" sldId="360"/>
            <ac:spMk id="19" creationId="{5252A847-DE45-4FA3-A1F8-EEBEB845FF8E}"/>
          </ac:spMkLst>
        </pc:spChg>
      </pc:sldChg>
      <pc:sldChg chg="modSp">
        <pc:chgData name="Jan Fitzpatrick" userId="d1b284ec-d1dd-4765-b823-b34899491c26" providerId="ADAL" clId="{2275882B-8D72-4EA4-AA86-E7AB8F0F2831}" dt="2019-01-16T14:22:19.549" v="11" actId="122"/>
        <pc:sldMkLst>
          <pc:docMk/>
          <pc:sldMk cId="1669721746" sldId="365"/>
        </pc:sldMkLst>
        <pc:spChg chg="mod">
          <ac:chgData name="Jan Fitzpatrick" userId="d1b284ec-d1dd-4765-b823-b34899491c26" providerId="ADAL" clId="{2275882B-8D72-4EA4-AA86-E7AB8F0F2831}" dt="2019-01-16T14:22:19.549" v="11" actId="122"/>
          <ac:spMkLst>
            <pc:docMk/>
            <pc:sldMk cId="1669721746" sldId="365"/>
            <ac:spMk id="19" creationId="{5252A847-DE45-4FA3-A1F8-EEBEB845FF8E}"/>
          </ac:spMkLst>
        </pc:spChg>
        <pc:graphicFrameChg chg="modGraphic">
          <ac:chgData name="Jan Fitzpatrick" userId="d1b284ec-d1dd-4765-b823-b34899491c26" providerId="ADAL" clId="{2275882B-8D72-4EA4-AA86-E7AB8F0F2831}" dt="2019-01-16T14:22:08.418" v="6" actId="404"/>
          <ac:graphicFrameMkLst>
            <pc:docMk/>
            <pc:sldMk cId="1669721746" sldId="365"/>
            <ac:graphicFrameMk id="6" creationId="{0280D12B-6259-4203-862E-FF6342B49CB8}"/>
          </ac:graphicFrameMkLst>
        </pc:graphicFrameChg>
        <pc:graphicFrameChg chg="modGraphic">
          <ac:chgData name="Jan Fitzpatrick" userId="d1b284ec-d1dd-4765-b823-b34899491c26" providerId="ADAL" clId="{2275882B-8D72-4EA4-AA86-E7AB8F0F2831}" dt="2019-01-16T14:22:14.723" v="10" actId="403"/>
          <ac:graphicFrameMkLst>
            <pc:docMk/>
            <pc:sldMk cId="1669721746" sldId="365"/>
            <ac:graphicFrameMk id="9" creationId="{3D2AF2A2-B023-4468-B39D-88A782A78910}"/>
          </ac:graphicFrameMkLst>
        </pc:graphicFrameChg>
      </pc:sldChg>
      <pc:sldChg chg="modSp">
        <pc:chgData name="Jan Fitzpatrick" userId="d1b284ec-d1dd-4765-b823-b34899491c26" providerId="ADAL" clId="{2275882B-8D72-4EA4-AA86-E7AB8F0F2831}" dt="2019-01-16T14:32:44.584" v="51" actId="20577"/>
        <pc:sldMkLst>
          <pc:docMk/>
          <pc:sldMk cId="505161661" sldId="390"/>
        </pc:sldMkLst>
        <pc:spChg chg="mod">
          <ac:chgData name="Jan Fitzpatrick" userId="d1b284ec-d1dd-4765-b823-b34899491c26" providerId="ADAL" clId="{2275882B-8D72-4EA4-AA86-E7AB8F0F2831}" dt="2019-01-16T14:31:29.441" v="48"/>
          <ac:spMkLst>
            <pc:docMk/>
            <pc:sldMk cId="505161661" sldId="390"/>
            <ac:spMk id="9" creationId="{F2891196-8698-49D3-9D09-9BC4A4025F8D}"/>
          </ac:spMkLst>
        </pc:spChg>
        <pc:spChg chg="mod">
          <ac:chgData name="Jan Fitzpatrick" userId="d1b284ec-d1dd-4765-b823-b34899491c26" providerId="ADAL" clId="{2275882B-8D72-4EA4-AA86-E7AB8F0F2831}" dt="2019-01-16T14:31:33.570" v="49"/>
          <ac:spMkLst>
            <pc:docMk/>
            <pc:sldMk cId="505161661" sldId="390"/>
            <ac:spMk id="10" creationId="{CEF354CF-4E06-495F-8E3B-56F55559D138}"/>
          </ac:spMkLst>
        </pc:spChg>
        <pc:spChg chg="mod">
          <ac:chgData name="Jan Fitzpatrick" userId="d1b284ec-d1dd-4765-b823-b34899491c26" providerId="ADAL" clId="{2275882B-8D72-4EA4-AA86-E7AB8F0F2831}" dt="2019-01-16T14:32:44.584" v="51" actId="20577"/>
          <ac:spMkLst>
            <pc:docMk/>
            <pc:sldMk cId="505161661" sldId="390"/>
            <ac:spMk id="19" creationId="{5252A847-DE45-4FA3-A1F8-EEBEB845FF8E}"/>
          </ac:spMkLst>
        </pc:spChg>
      </pc:sldChg>
      <pc:sldChg chg="modSp">
        <pc:chgData name="Jan Fitzpatrick" userId="d1b284ec-d1dd-4765-b823-b34899491c26" providerId="ADAL" clId="{2275882B-8D72-4EA4-AA86-E7AB8F0F2831}" dt="2019-01-16T15:03:49.535" v="274" actId="20577"/>
        <pc:sldMkLst>
          <pc:docMk/>
          <pc:sldMk cId="1183427247" sldId="391"/>
        </pc:sldMkLst>
        <pc:spChg chg="mod">
          <ac:chgData name="Jan Fitzpatrick" userId="d1b284ec-d1dd-4765-b823-b34899491c26" providerId="ADAL" clId="{2275882B-8D72-4EA4-AA86-E7AB8F0F2831}" dt="2019-01-16T14:26:35.704" v="28" actId="20577"/>
          <ac:spMkLst>
            <pc:docMk/>
            <pc:sldMk cId="1183427247" sldId="391"/>
            <ac:spMk id="6" creationId="{FE75DB23-ACE2-489F-9D7B-225DB6FC3B59}"/>
          </ac:spMkLst>
        </pc:spChg>
        <pc:spChg chg="mod">
          <ac:chgData name="Jan Fitzpatrick" userId="d1b284ec-d1dd-4765-b823-b34899491c26" providerId="ADAL" clId="{2275882B-8D72-4EA4-AA86-E7AB8F0F2831}" dt="2019-01-16T15:03:49.535" v="274" actId="20577"/>
          <ac:spMkLst>
            <pc:docMk/>
            <pc:sldMk cId="1183427247" sldId="391"/>
            <ac:spMk id="10" creationId="{C671C68C-ADA8-48F4-AC84-77E27F3FC71B}"/>
          </ac:spMkLst>
        </pc:spChg>
        <pc:spChg chg="mod">
          <ac:chgData name="Jan Fitzpatrick" userId="d1b284ec-d1dd-4765-b823-b34899491c26" providerId="ADAL" clId="{2275882B-8D72-4EA4-AA86-E7AB8F0F2831}" dt="2019-01-16T14:24:40.492" v="25" actId="122"/>
          <ac:spMkLst>
            <pc:docMk/>
            <pc:sldMk cId="1183427247" sldId="391"/>
            <ac:spMk id="19" creationId="{5252A847-DE45-4FA3-A1F8-EEBEB845FF8E}"/>
          </ac:spMkLst>
        </pc:spChg>
      </pc:sldChg>
      <pc:sldChg chg="modSp">
        <pc:chgData name="Jan Fitzpatrick" userId="d1b284ec-d1dd-4765-b823-b34899491c26" providerId="ADAL" clId="{2275882B-8D72-4EA4-AA86-E7AB8F0F2831}" dt="2019-01-16T14:23:11.604" v="22" actId="122"/>
        <pc:sldMkLst>
          <pc:docMk/>
          <pc:sldMk cId="3737344442" sldId="394"/>
        </pc:sldMkLst>
        <pc:spChg chg="mod">
          <ac:chgData name="Jan Fitzpatrick" userId="d1b284ec-d1dd-4765-b823-b34899491c26" providerId="ADAL" clId="{2275882B-8D72-4EA4-AA86-E7AB8F0F2831}" dt="2019-01-16T14:23:11.604" v="22" actId="122"/>
          <ac:spMkLst>
            <pc:docMk/>
            <pc:sldMk cId="3737344442" sldId="394"/>
            <ac:spMk id="19" creationId="{5252A847-DE45-4FA3-A1F8-EEBEB845FF8E}"/>
          </ac:spMkLst>
        </pc:spChg>
      </pc:sldChg>
      <pc:sldChg chg="modSp">
        <pc:chgData name="Jan Fitzpatrick" userId="d1b284ec-d1dd-4765-b823-b34899491c26" providerId="ADAL" clId="{2275882B-8D72-4EA4-AA86-E7AB8F0F2831}" dt="2019-01-16T14:23:35.004" v="23" actId="122"/>
        <pc:sldMkLst>
          <pc:docMk/>
          <pc:sldMk cId="2308444024" sldId="395"/>
        </pc:sldMkLst>
        <pc:spChg chg="mod">
          <ac:chgData name="Jan Fitzpatrick" userId="d1b284ec-d1dd-4765-b823-b34899491c26" providerId="ADAL" clId="{2275882B-8D72-4EA4-AA86-E7AB8F0F2831}" dt="2019-01-16T14:23:35.004" v="23" actId="122"/>
          <ac:spMkLst>
            <pc:docMk/>
            <pc:sldMk cId="2308444024" sldId="395"/>
            <ac:spMk id="19" creationId="{5252A847-DE45-4FA3-A1F8-EEBEB845FF8E}"/>
          </ac:spMkLst>
        </pc:spChg>
      </pc:sldChg>
      <pc:sldChg chg="modSp">
        <pc:chgData name="Jan Fitzpatrick" userId="d1b284ec-d1dd-4765-b823-b34899491c26" providerId="ADAL" clId="{2275882B-8D72-4EA4-AA86-E7AB8F0F2831}" dt="2019-01-21T09:41:42.709" v="276" actId="207"/>
        <pc:sldMkLst>
          <pc:docMk/>
          <pc:sldMk cId="1470444674" sldId="396"/>
        </pc:sldMkLst>
        <pc:spChg chg="mod">
          <ac:chgData name="Jan Fitzpatrick" userId="d1b284ec-d1dd-4765-b823-b34899491c26" providerId="ADAL" clId="{2275882B-8D72-4EA4-AA86-E7AB8F0F2831}" dt="2019-01-16T14:23:46.260" v="24" actId="122"/>
          <ac:spMkLst>
            <pc:docMk/>
            <pc:sldMk cId="1470444674" sldId="396"/>
            <ac:spMk id="19" creationId="{5252A847-DE45-4FA3-A1F8-EEBEB845FF8E}"/>
          </ac:spMkLst>
        </pc:spChg>
        <pc:graphicFrameChg chg="modGraphic">
          <ac:chgData name="Jan Fitzpatrick" userId="d1b284ec-d1dd-4765-b823-b34899491c26" providerId="ADAL" clId="{2275882B-8D72-4EA4-AA86-E7AB8F0F2831}" dt="2019-01-21T09:41:42.709" v="276" actId="207"/>
          <ac:graphicFrameMkLst>
            <pc:docMk/>
            <pc:sldMk cId="1470444674" sldId="396"/>
            <ac:graphicFrameMk id="15" creationId="{1D6F0818-070F-4F27-88B9-82A1D2B9AAD2}"/>
          </ac:graphicFrameMkLst>
        </pc:graphicFrameChg>
      </pc:sldChg>
      <pc:sldChg chg="modSp">
        <pc:chgData name="Jan Fitzpatrick" userId="d1b284ec-d1dd-4765-b823-b34899491c26" providerId="ADAL" clId="{2275882B-8D72-4EA4-AA86-E7AB8F0F2831}" dt="2019-01-16T15:03:35" v="272" actId="20577"/>
        <pc:sldMkLst>
          <pc:docMk/>
          <pc:sldMk cId="4174345218" sldId="397"/>
        </pc:sldMkLst>
        <pc:spChg chg="mod">
          <ac:chgData name="Jan Fitzpatrick" userId="d1b284ec-d1dd-4765-b823-b34899491c26" providerId="ADAL" clId="{2275882B-8D72-4EA4-AA86-E7AB8F0F2831}" dt="2019-01-16T14:26:43.848" v="30" actId="20577"/>
          <ac:spMkLst>
            <pc:docMk/>
            <pc:sldMk cId="4174345218" sldId="397"/>
            <ac:spMk id="6" creationId="{FE75DB23-ACE2-489F-9D7B-225DB6FC3B59}"/>
          </ac:spMkLst>
        </pc:spChg>
        <pc:spChg chg="mod">
          <ac:chgData name="Jan Fitzpatrick" userId="d1b284ec-d1dd-4765-b823-b34899491c26" providerId="ADAL" clId="{2275882B-8D72-4EA4-AA86-E7AB8F0F2831}" dt="2019-01-16T14:26:52.309" v="34" actId="20577"/>
          <ac:spMkLst>
            <pc:docMk/>
            <pc:sldMk cId="4174345218" sldId="397"/>
            <ac:spMk id="9" creationId="{4F12E2BA-EB97-4C0D-B236-CD257B71D7E2}"/>
          </ac:spMkLst>
        </pc:spChg>
        <pc:spChg chg="mod">
          <ac:chgData name="Jan Fitzpatrick" userId="d1b284ec-d1dd-4765-b823-b34899491c26" providerId="ADAL" clId="{2275882B-8D72-4EA4-AA86-E7AB8F0F2831}" dt="2019-01-16T15:03:35" v="272" actId="20577"/>
          <ac:spMkLst>
            <pc:docMk/>
            <pc:sldMk cId="4174345218" sldId="397"/>
            <ac:spMk id="10" creationId="{C671C68C-ADA8-48F4-AC84-77E27F3FC71B}"/>
          </ac:spMkLst>
        </pc:spChg>
        <pc:spChg chg="mod">
          <ac:chgData name="Jan Fitzpatrick" userId="d1b284ec-d1dd-4765-b823-b34899491c26" providerId="ADAL" clId="{2275882B-8D72-4EA4-AA86-E7AB8F0F2831}" dt="2019-01-16T14:27:07.219" v="38" actId="20577"/>
          <ac:spMkLst>
            <pc:docMk/>
            <pc:sldMk cId="4174345218" sldId="397"/>
            <ac:spMk id="11" creationId="{94A9D435-BE94-4DAD-B66D-A7061AA6E96D}"/>
          </ac:spMkLst>
        </pc:spChg>
        <pc:spChg chg="mod">
          <ac:chgData name="Jan Fitzpatrick" userId="d1b284ec-d1dd-4765-b823-b34899491c26" providerId="ADAL" clId="{2275882B-8D72-4EA4-AA86-E7AB8F0F2831}" dt="2019-01-16T14:24:46.507" v="26" actId="122"/>
          <ac:spMkLst>
            <pc:docMk/>
            <pc:sldMk cId="4174345218" sldId="397"/>
            <ac:spMk id="19" creationId="{5252A847-DE45-4FA3-A1F8-EEBEB845FF8E}"/>
          </ac:spMkLst>
        </pc:spChg>
      </pc:sldChg>
      <pc:sldChg chg="modSp">
        <pc:chgData name="Jan Fitzpatrick" userId="d1b284ec-d1dd-4765-b823-b34899491c26" providerId="ADAL" clId="{2275882B-8D72-4EA4-AA86-E7AB8F0F2831}" dt="2019-01-16T14:32:40.354" v="50" actId="20577"/>
        <pc:sldMkLst>
          <pc:docMk/>
          <pc:sldMk cId="3406936976" sldId="398"/>
        </pc:sldMkLst>
        <pc:spChg chg="mod">
          <ac:chgData name="Jan Fitzpatrick" userId="d1b284ec-d1dd-4765-b823-b34899491c26" providerId="ADAL" clId="{2275882B-8D72-4EA4-AA86-E7AB8F0F2831}" dt="2019-01-16T14:31:15.916" v="44"/>
          <ac:spMkLst>
            <pc:docMk/>
            <pc:sldMk cId="3406936976" sldId="398"/>
            <ac:spMk id="9" creationId="{F2891196-8698-49D3-9D09-9BC4A4025F8D}"/>
          </ac:spMkLst>
        </pc:spChg>
        <pc:spChg chg="mod">
          <ac:chgData name="Jan Fitzpatrick" userId="d1b284ec-d1dd-4765-b823-b34899491c26" providerId="ADAL" clId="{2275882B-8D72-4EA4-AA86-E7AB8F0F2831}" dt="2019-01-16T14:31:23.463" v="46"/>
          <ac:spMkLst>
            <pc:docMk/>
            <pc:sldMk cId="3406936976" sldId="398"/>
            <ac:spMk id="10" creationId="{CEF354CF-4E06-495F-8E3B-56F55559D138}"/>
          </ac:spMkLst>
        </pc:spChg>
        <pc:spChg chg="mod">
          <ac:chgData name="Jan Fitzpatrick" userId="d1b284ec-d1dd-4765-b823-b34899491c26" providerId="ADAL" clId="{2275882B-8D72-4EA4-AA86-E7AB8F0F2831}" dt="2019-01-16T14:32:40.354" v="50" actId="20577"/>
          <ac:spMkLst>
            <pc:docMk/>
            <pc:sldMk cId="3406936976" sldId="398"/>
            <ac:spMk id="19" creationId="{5252A847-DE45-4FA3-A1F8-EEBEB845FF8E}"/>
          </ac:spMkLst>
        </pc:spChg>
      </pc:sldChg>
      <pc:sldChg chg="modSp">
        <pc:chgData name="Jan Fitzpatrick" userId="d1b284ec-d1dd-4765-b823-b34899491c26" providerId="ADAL" clId="{2275882B-8D72-4EA4-AA86-E7AB8F0F2831}" dt="2019-01-16T14:22:33.586" v="20" actId="403"/>
        <pc:sldMkLst>
          <pc:docMk/>
          <pc:sldMk cId="835604229" sldId="399"/>
        </pc:sldMkLst>
        <pc:spChg chg="mod">
          <ac:chgData name="Jan Fitzpatrick" userId="d1b284ec-d1dd-4765-b823-b34899491c26" providerId="ADAL" clId="{2275882B-8D72-4EA4-AA86-E7AB8F0F2831}" dt="2019-01-16T14:22:24.349" v="12" actId="122"/>
          <ac:spMkLst>
            <pc:docMk/>
            <pc:sldMk cId="835604229" sldId="399"/>
            <ac:spMk id="19" creationId="{5252A847-DE45-4FA3-A1F8-EEBEB845FF8E}"/>
          </ac:spMkLst>
        </pc:spChg>
        <pc:graphicFrameChg chg="modGraphic">
          <ac:chgData name="Jan Fitzpatrick" userId="d1b284ec-d1dd-4765-b823-b34899491c26" providerId="ADAL" clId="{2275882B-8D72-4EA4-AA86-E7AB8F0F2831}" dt="2019-01-16T14:22:28.874" v="16" actId="403"/>
          <ac:graphicFrameMkLst>
            <pc:docMk/>
            <pc:sldMk cId="835604229" sldId="399"/>
            <ac:graphicFrameMk id="6" creationId="{0280D12B-6259-4203-862E-FF6342B49CB8}"/>
          </ac:graphicFrameMkLst>
        </pc:graphicFrameChg>
        <pc:graphicFrameChg chg="modGraphic">
          <ac:chgData name="Jan Fitzpatrick" userId="d1b284ec-d1dd-4765-b823-b34899491c26" providerId="ADAL" clId="{2275882B-8D72-4EA4-AA86-E7AB8F0F2831}" dt="2019-01-16T14:22:33.586" v="20" actId="403"/>
          <ac:graphicFrameMkLst>
            <pc:docMk/>
            <pc:sldMk cId="835604229" sldId="399"/>
            <ac:graphicFrameMk id="9" creationId="{3D2AF2A2-B023-4468-B39D-88A782A78910}"/>
          </ac:graphicFrameMkLst>
        </pc:graphicFrameChg>
      </pc:sldChg>
      <pc:sldChg chg="modSp">
        <pc:chgData name="Jan Fitzpatrick" userId="d1b284ec-d1dd-4765-b823-b34899491c26" providerId="ADAL" clId="{2275882B-8D72-4EA4-AA86-E7AB8F0F2831}" dt="2019-01-16T14:36:21.667" v="82" actId="122"/>
        <pc:sldMkLst>
          <pc:docMk/>
          <pc:sldMk cId="123032054" sldId="401"/>
        </pc:sldMkLst>
        <pc:spChg chg="mod">
          <ac:chgData name="Jan Fitzpatrick" userId="d1b284ec-d1dd-4765-b823-b34899491c26" providerId="ADAL" clId="{2275882B-8D72-4EA4-AA86-E7AB8F0F2831}" dt="2019-01-16T14:36:21.667" v="82" actId="122"/>
          <ac:spMkLst>
            <pc:docMk/>
            <pc:sldMk cId="123032054" sldId="401"/>
            <ac:spMk id="19" creationId="{5252A847-DE45-4FA3-A1F8-EEBEB845FF8E}"/>
          </ac:spMkLst>
        </pc:spChg>
      </pc:sldChg>
      <pc:sldChg chg="modSp">
        <pc:chgData name="Jan Fitzpatrick" userId="d1b284ec-d1dd-4765-b823-b34899491c26" providerId="ADAL" clId="{2275882B-8D72-4EA4-AA86-E7AB8F0F2831}" dt="2019-01-16T14:36:34.490" v="85" actId="122"/>
        <pc:sldMkLst>
          <pc:docMk/>
          <pc:sldMk cId="2483856187" sldId="403"/>
        </pc:sldMkLst>
        <pc:spChg chg="mod">
          <ac:chgData name="Jan Fitzpatrick" userId="d1b284ec-d1dd-4765-b823-b34899491c26" providerId="ADAL" clId="{2275882B-8D72-4EA4-AA86-E7AB8F0F2831}" dt="2019-01-16T14:36:34.490" v="85" actId="122"/>
          <ac:spMkLst>
            <pc:docMk/>
            <pc:sldMk cId="2483856187" sldId="403"/>
            <ac:spMk id="19" creationId="{5252A847-DE45-4FA3-A1F8-EEBEB845FF8E}"/>
          </ac:spMkLst>
        </pc:spChg>
      </pc:sldChg>
      <pc:sldChg chg="modSp add">
        <pc:chgData name="Jan Fitzpatrick" userId="d1b284ec-d1dd-4765-b823-b34899491c26" providerId="ADAL" clId="{2275882B-8D72-4EA4-AA86-E7AB8F0F2831}" dt="2019-01-16T14:35:59.884" v="80" actId="207"/>
        <pc:sldMkLst>
          <pc:docMk/>
          <pc:sldMk cId="261942602" sldId="405"/>
        </pc:sldMkLst>
        <pc:spChg chg="mod">
          <ac:chgData name="Jan Fitzpatrick" userId="d1b284ec-d1dd-4765-b823-b34899491c26" providerId="ADAL" clId="{2275882B-8D72-4EA4-AA86-E7AB8F0F2831}" dt="2019-01-16T14:35:59.884" v="80" actId="207"/>
          <ac:spMkLst>
            <pc:docMk/>
            <pc:sldMk cId="261942602" sldId="405"/>
            <ac:spMk id="6" creationId="{262CBF26-782B-442F-8171-3762C29BE53F}"/>
          </ac:spMkLst>
        </pc:spChg>
      </pc:sldChg>
    </pc:docChg>
  </pc:docChgLst>
  <pc:docChgLst>
    <pc:chgData name="Ashleigh Sobol" userId="8430f2a2-602f-4dde-a79b-412efd9dd8bf" providerId="ADAL" clId="{4E762FB4-02C7-4155-A12A-4ED79F828FBE}"/>
    <pc:docChg chg="addSld delSld modSld sldOrd">
      <pc:chgData name="Ashleigh Sobol" userId="8430f2a2-602f-4dde-a79b-412efd9dd8bf" providerId="ADAL" clId="{4E762FB4-02C7-4155-A12A-4ED79F828FBE}" dt="2018-11-23T11:07:08.687" v="35" actId="207"/>
      <pc:docMkLst>
        <pc:docMk/>
      </pc:docMkLst>
      <pc:sldChg chg="modSp add del ord">
        <pc:chgData name="Ashleigh Sobol" userId="8430f2a2-602f-4dde-a79b-412efd9dd8bf" providerId="ADAL" clId="{4E762FB4-02C7-4155-A12A-4ED79F828FBE}" dt="2018-11-23T10:59:56.704" v="4"/>
        <pc:sldMkLst>
          <pc:docMk/>
          <pc:sldMk cId="2637481266" sldId="256"/>
        </pc:sldMkLst>
        <pc:spChg chg="mod">
          <ac:chgData name="Ashleigh Sobol" userId="8430f2a2-602f-4dde-a79b-412efd9dd8bf" providerId="ADAL" clId="{4E762FB4-02C7-4155-A12A-4ED79F828FBE}" dt="2018-11-23T10:59:56.704" v="4"/>
          <ac:spMkLst>
            <pc:docMk/>
            <pc:sldMk cId="2637481266" sldId="256"/>
            <ac:spMk id="7" creationId="{277FDC6C-B99A-4ED8-B341-A52126824B67}"/>
          </ac:spMkLst>
        </pc:spChg>
      </pc:sldChg>
      <pc:sldChg chg="modSp">
        <pc:chgData name="Ashleigh Sobol" userId="8430f2a2-602f-4dde-a79b-412efd9dd8bf" providerId="ADAL" clId="{4E762FB4-02C7-4155-A12A-4ED79F828FBE}" dt="2018-11-23T11:06:53.861" v="29" actId="115"/>
        <pc:sldMkLst>
          <pc:docMk/>
          <pc:sldMk cId="636014570" sldId="314"/>
        </pc:sldMkLst>
        <pc:spChg chg="mod">
          <ac:chgData name="Ashleigh Sobol" userId="8430f2a2-602f-4dde-a79b-412efd9dd8bf" providerId="ADAL" clId="{4E762FB4-02C7-4155-A12A-4ED79F828FBE}" dt="2018-11-23T10:59:56.704" v="4"/>
          <ac:spMkLst>
            <pc:docMk/>
            <pc:sldMk cId="636014570" sldId="314"/>
            <ac:spMk id="7" creationId="{84B107DC-B90C-4A45-B422-BA8DE29C2552}"/>
          </ac:spMkLst>
        </pc:spChg>
        <pc:spChg chg="mod">
          <ac:chgData name="Ashleigh Sobol" userId="8430f2a2-602f-4dde-a79b-412efd9dd8bf" providerId="ADAL" clId="{4E762FB4-02C7-4155-A12A-4ED79F828FBE}" dt="2018-11-23T11:06:53.861" v="29" actId="115"/>
          <ac:spMkLst>
            <pc:docMk/>
            <pc:sldMk cId="636014570" sldId="314"/>
            <ac:spMk id="19" creationId="{5252A847-DE45-4FA3-A1F8-EEBEB845FF8E}"/>
          </ac:spMkLst>
        </pc:spChg>
      </pc:sldChg>
      <pc:sldChg chg="modSp">
        <pc:chgData name="Ashleigh Sobol" userId="8430f2a2-602f-4dde-a79b-412efd9dd8bf" providerId="ADAL" clId="{4E762FB4-02C7-4155-A12A-4ED79F828FBE}" dt="2018-11-23T11:06:46.416" v="27" actId="115"/>
        <pc:sldMkLst>
          <pc:docMk/>
          <pc:sldMk cId="1071900124" sldId="355"/>
        </pc:sldMkLst>
        <pc:spChg chg="mod">
          <ac:chgData name="Ashleigh Sobol" userId="8430f2a2-602f-4dde-a79b-412efd9dd8bf" providerId="ADAL" clId="{4E762FB4-02C7-4155-A12A-4ED79F828FBE}" dt="2018-11-23T10:59:56.704" v="4"/>
          <ac:spMkLst>
            <pc:docMk/>
            <pc:sldMk cId="1071900124" sldId="355"/>
            <ac:spMk id="7" creationId="{F2267ACB-233E-41BC-B01B-8F3DC45483E4}"/>
          </ac:spMkLst>
        </pc:spChg>
        <pc:spChg chg="mod">
          <ac:chgData name="Ashleigh Sobol" userId="8430f2a2-602f-4dde-a79b-412efd9dd8bf" providerId="ADAL" clId="{4E762FB4-02C7-4155-A12A-4ED79F828FBE}" dt="2018-11-23T11:06:46.416" v="27" actId="115"/>
          <ac:spMkLst>
            <pc:docMk/>
            <pc:sldMk cId="1071900124" sldId="355"/>
            <ac:spMk id="19" creationId="{5252A847-DE45-4FA3-A1F8-EEBEB845FF8E}"/>
          </ac:spMkLst>
        </pc:spChg>
      </pc:sldChg>
      <pc:sldChg chg="modSp">
        <pc:chgData name="Ashleigh Sobol" userId="8430f2a2-602f-4dde-a79b-412efd9dd8bf" providerId="ADAL" clId="{4E762FB4-02C7-4155-A12A-4ED79F828FBE}" dt="2018-11-23T11:05:57.095" v="7" actId="115"/>
        <pc:sldMkLst>
          <pc:docMk/>
          <pc:sldMk cId="36917022" sldId="360"/>
        </pc:sldMkLst>
        <pc:spChg chg="mod">
          <ac:chgData name="Ashleigh Sobol" userId="8430f2a2-602f-4dde-a79b-412efd9dd8bf" providerId="ADAL" clId="{4E762FB4-02C7-4155-A12A-4ED79F828FBE}" dt="2018-11-23T10:59:56.704" v="4"/>
          <ac:spMkLst>
            <pc:docMk/>
            <pc:sldMk cId="36917022" sldId="360"/>
            <ac:spMk id="7" creationId="{B632E459-9B27-4467-B89C-78410207B713}"/>
          </ac:spMkLst>
        </pc:spChg>
        <pc:spChg chg="mod">
          <ac:chgData name="Ashleigh Sobol" userId="8430f2a2-602f-4dde-a79b-412efd9dd8bf" providerId="ADAL" clId="{4E762FB4-02C7-4155-A12A-4ED79F828FBE}" dt="2018-11-23T11:05:57.095" v="7" actId="115"/>
          <ac:spMkLst>
            <pc:docMk/>
            <pc:sldMk cId="36917022" sldId="360"/>
            <ac:spMk id="19" creationId="{5252A847-DE45-4FA3-A1F8-EEBEB845FF8E}"/>
          </ac:spMkLst>
        </pc:spChg>
      </pc:sldChg>
      <pc:sldChg chg="modSp">
        <pc:chgData name="Ashleigh Sobol" userId="8430f2a2-602f-4dde-a79b-412efd9dd8bf" providerId="ADAL" clId="{4E762FB4-02C7-4155-A12A-4ED79F828FBE}" dt="2018-11-23T11:07:08.687" v="35" actId="207"/>
        <pc:sldMkLst>
          <pc:docMk/>
          <pc:sldMk cId="1669721746" sldId="365"/>
        </pc:sldMkLst>
        <pc:spChg chg="mod">
          <ac:chgData name="Ashleigh Sobol" userId="8430f2a2-602f-4dde-a79b-412efd9dd8bf" providerId="ADAL" clId="{4E762FB4-02C7-4155-A12A-4ED79F828FBE}" dt="2018-11-23T10:59:56.704" v="4"/>
          <ac:spMkLst>
            <pc:docMk/>
            <pc:sldMk cId="1669721746" sldId="365"/>
            <ac:spMk id="7" creationId="{9C98043F-F327-469C-AFFD-8AE7F5773C62}"/>
          </ac:spMkLst>
        </pc:spChg>
        <pc:spChg chg="mod">
          <ac:chgData name="Ashleigh Sobol" userId="8430f2a2-602f-4dde-a79b-412efd9dd8bf" providerId="ADAL" clId="{4E762FB4-02C7-4155-A12A-4ED79F828FBE}" dt="2018-11-23T11:07:08.687" v="35" actId="207"/>
          <ac:spMkLst>
            <pc:docMk/>
            <pc:sldMk cId="1669721746" sldId="365"/>
            <ac:spMk id="19" creationId="{5252A847-DE45-4FA3-A1F8-EEBEB845FF8E}"/>
          </ac:spMkLst>
        </pc:spChg>
      </pc:sldChg>
      <pc:sldChg chg="modSp add ord">
        <pc:chgData name="Ashleigh Sobol" userId="8430f2a2-602f-4dde-a79b-412efd9dd8bf" providerId="ADAL" clId="{4E762FB4-02C7-4155-A12A-4ED79F828FBE}" dt="2018-11-23T10:59:56.704" v="4"/>
        <pc:sldMkLst>
          <pc:docMk/>
          <pc:sldMk cId="332354265" sldId="366"/>
        </pc:sldMkLst>
        <pc:spChg chg="mod">
          <ac:chgData name="Ashleigh Sobol" userId="8430f2a2-602f-4dde-a79b-412efd9dd8bf" providerId="ADAL" clId="{4E762FB4-02C7-4155-A12A-4ED79F828FBE}" dt="2018-11-23T10:59:56.704" v="4"/>
          <ac:spMkLst>
            <pc:docMk/>
            <pc:sldMk cId="332354265" sldId="366"/>
            <ac:spMk id="7" creationId="{9C98043F-F327-469C-AFFD-8AE7F5773C6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C19414-A8EF-4B86-AA3F-ED37F3D75866}" type="datetimeFigureOut">
              <a:rPr lang="en-GB" smtClean="0"/>
              <a:t>21/02/2019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641DE5-62F8-4132-BD41-59B0FF019D2D}" type="slidenum">
              <a:rPr lang="en-GB" smtClean="0"/>
              <a:t>‹#›</a:t>
            </a:fld>
            <a:endParaRPr lang="en-GB"/>
          </a:p>
        </p:txBody>
      </p:sp>
    </p:spTree>
    <p:extLst>
      <p:ext uri="{BB962C8B-B14F-4D97-AF65-F5344CB8AC3E}">
        <p14:creationId xmlns:p14="http://schemas.microsoft.com/office/powerpoint/2010/main" val="12395321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21/02/2019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21/02/2019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21/02/2019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21/02/2019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mixed-age-year-5-and-6-algebra-step-4-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ixed-age-maths/year-5-6/spring-block-3-algebra-year-5-6/" TargetMode="External"/><Relationship Id="rId5" Type="http://schemas.openxmlformats.org/officeDocument/2006/relationships/hyperlink" Target="https://classroomsecrets.co.uk/content-domain-filter/?fwp_contentdomain=6a2" TargetMode="External"/><Relationship Id="rId4" Type="http://schemas.openxmlformats.org/officeDocument/2006/relationships/hyperlink" Target="https://classroomsecrets.co.uk/content-domain-filter/?fwp_contentdomain=6a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5/6 – Spring Block 3 – Algebra</a:t>
            </a:r>
          </a:p>
          <a:p>
            <a:pPr lvl="0" algn="ct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a:defRPr/>
            </a:pPr>
            <a:r>
              <a:rPr lang="en-GB" sz="1200" b="1" dirty="0">
                <a:solidFill>
                  <a:schemeClr val="tx1"/>
                </a:solidFill>
                <a:latin typeface="Century Gothic" panose="020B0502020202020204" pitchFamily="34" charset="0"/>
              </a:rPr>
              <a:t>This PowerPoint has been designed to support your teaching of this small step from the Mixed Age planning. It includes a starter activity suitable for each year group and an example of each question from the Varied Fluency and Reasoning and Problem Solving resources also provided in this pack (separate for each year group). Each slide has the year group identified in the bottom right-hand corner. We recommend that you look through this PowerPoint in advance and decide whether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6: (6A1) </a:t>
            </a:r>
            <a:r>
              <a:rPr lang="en-GB" sz="1200" b="1" dirty="0">
                <a:solidFill>
                  <a:prstClr val="black"/>
                </a:solidFill>
                <a:latin typeface="Century Gothic" panose="020B0502020202020204" pitchFamily="34" charset="0"/>
                <a:hlinkClick r:id="rId4"/>
              </a:rPr>
              <a:t>Express missing number problems algebraically</a:t>
            </a: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6: (6A2) </a:t>
            </a:r>
            <a:r>
              <a:rPr lang="en-GB" sz="1200" b="1" dirty="0">
                <a:solidFill>
                  <a:prstClr val="black"/>
                </a:solidFill>
                <a:latin typeface="Century Gothic" panose="020B0502020202020204" pitchFamily="34" charset="0"/>
                <a:hlinkClick r:id="rId5"/>
              </a:rPr>
              <a:t>Use simple formulae</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5 and Year 6 Algebra</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5/6 – Spring Block 3 – Algebra</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1</a:t>
            </a:r>
          </a:p>
          <a:p>
            <a:pPr algn="ctr"/>
            <a:r>
              <a:rPr lang="en-GB" sz="4800" b="1" dirty="0">
                <a:solidFill>
                  <a:schemeClr val="bg2">
                    <a:lumMod val="25000"/>
                  </a:schemeClr>
                </a:solidFill>
                <a:latin typeface="Century Gothic" panose="020B0502020202020204" pitchFamily="34" charset="0"/>
              </a:rPr>
              <a:t>Year 6: Find a Rule – One Step</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starting number with the number that is 11 more. </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0280D12B-6259-4203-862E-FF6342B49CB8}"/>
              </a:ext>
            </a:extLst>
          </p:cNvPr>
          <p:cNvGraphicFramePr>
            <a:graphicFrameLocks noGrp="1"/>
          </p:cNvGraphicFramePr>
          <p:nvPr>
            <p:extLst>
              <p:ext uri="{D42A27DB-BD31-4B8C-83A1-F6EECF244321}">
                <p14:modId xmlns:p14="http://schemas.microsoft.com/office/powerpoint/2010/main" val="888713865"/>
              </p:ext>
            </p:extLst>
          </p:nvPr>
        </p:nvGraphicFramePr>
        <p:xfrm>
          <a:off x="1517126" y="1654872"/>
          <a:ext cx="1917700" cy="2984502"/>
        </p:xfrm>
        <a:graphic>
          <a:graphicData uri="http://schemas.openxmlformats.org/drawingml/2006/table">
            <a:tbl>
              <a:tblPr firstRow="1" bandRow="1">
                <a:tableStyleId>{5940675A-B579-460E-94D1-54222C63F5DA}</a:tableStyleId>
              </a:tblPr>
              <a:tblGrid>
                <a:gridCol w="1917700">
                  <a:extLst>
                    <a:ext uri="{9D8B030D-6E8A-4147-A177-3AD203B41FA5}">
                      <a16:colId xmlns:a16="http://schemas.microsoft.com/office/drawing/2014/main" val="4058937069"/>
                    </a:ext>
                  </a:extLst>
                </a:gridCol>
              </a:tblGrid>
              <a:tr h="497417">
                <a:tc>
                  <a:txBody>
                    <a:bodyPr/>
                    <a:lstStyle/>
                    <a:p>
                      <a:pPr algn="ctr"/>
                      <a:r>
                        <a:rPr lang="en-GB" sz="2000" b="1" dirty="0">
                          <a:latin typeface="Century Gothic" panose="020B0502020202020204" pitchFamily="34" charset="0"/>
                        </a:rPr>
                        <a:t>3</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55145420"/>
                  </a:ext>
                </a:extLst>
              </a:tr>
              <a:tr h="497417">
                <a:tc>
                  <a:txBody>
                    <a:bodyPr/>
                    <a:lstStyle/>
                    <a:p>
                      <a:pPr algn="ctr"/>
                      <a:r>
                        <a:rPr lang="en-GB" sz="2000" b="1" dirty="0">
                          <a:latin typeface="Century Gothic" panose="020B0502020202020204" pitchFamily="34" charset="0"/>
                        </a:rPr>
                        <a:t>73</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6833495"/>
                  </a:ext>
                </a:extLst>
              </a:tr>
              <a:tr h="497417">
                <a:tc>
                  <a:txBody>
                    <a:bodyPr/>
                    <a:lstStyle/>
                    <a:p>
                      <a:pPr algn="ctr"/>
                      <a:r>
                        <a:rPr lang="en-GB" sz="2000" b="1" dirty="0">
                          <a:latin typeface="Century Gothic" panose="020B0502020202020204" pitchFamily="34" charset="0"/>
                        </a:rPr>
                        <a:t>622</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39957458"/>
                  </a:ext>
                </a:extLst>
              </a:tr>
              <a:tr h="497417">
                <a:tc>
                  <a:txBody>
                    <a:bodyPr/>
                    <a:lstStyle/>
                    <a:p>
                      <a:pPr algn="ctr"/>
                      <a:r>
                        <a:rPr lang="en-GB" sz="2000" b="1" dirty="0">
                          <a:latin typeface="Century Gothic" panose="020B0502020202020204" pitchFamily="34" charset="0"/>
                        </a:rPr>
                        <a:t>118</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4043180"/>
                  </a:ext>
                </a:extLst>
              </a:tr>
              <a:tr h="497417">
                <a:tc>
                  <a:txBody>
                    <a:bodyPr/>
                    <a:lstStyle/>
                    <a:p>
                      <a:pPr algn="ctr"/>
                      <a:r>
                        <a:rPr lang="en-GB" sz="2000" b="1" dirty="0">
                          <a:latin typeface="Century Gothic" panose="020B0502020202020204" pitchFamily="34" charset="0"/>
                        </a:rPr>
                        <a:t>89</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11191949"/>
                  </a:ext>
                </a:extLst>
              </a:tr>
              <a:tr h="497417">
                <a:tc>
                  <a:txBody>
                    <a:bodyPr/>
                    <a:lstStyle/>
                    <a:p>
                      <a:pPr algn="ctr"/>
                      <a:r>
                        <a:rPr lang="en-GB" sz="2000" b="1" dirty="0">
                          <a:latin typeface="Century Gothic" panose="020B0502020202020204" pitchFamily="34" charset="0"/>
                        </a:rPr>
                        <a:t>35</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10795830"/>
                  </a:ext>
                </a:extLst>
              </a:tr>
            </a:tbl>
          </a:graphicData>
        </a:graphic>
      </p:graphicFrame>
      <p:graphicFrame>
        <p:nvGraphicFramePr>
          <p:cNvPr id="9" name="Table 8">
            <a:extLst>
              <a:ext uri="{FF2B5EF4-FFF2-40B4-BE49-F238E27FC236}">
                <a16:creationId xmlns:a16="http://schemas.microsoft.com/office/drawing/2014/main" id="{3D2AF2A2-B023-4468-B39D-88A782A78910}"/>
              </a:ext>
            </a:extLst>
          </p:cNvPr>
          <p:cNvGraphicFramePr>
            <a:graphicFrameLocks noGrp="1"/>
          </p:cNvGraphicFramePr>
          <p:nvPr>
            <p:extLst>
              <p:ext uri="{D42A27DB-BD31-4B8C-83A1-F6EECF244321}">
                <p14:modId xmlns:p14="http://schemas.microsoft.com/office/powerpoint/2010/main" val="494981420"/>
              </p:ext>
            </p:extLst>
          </p:nvPr>
        </p:nvGraphicFramePr>
        <p:xfrm>
          <a:off x="5797026" y="1654872"/>
          <a:ext cx="1917700" cy="2984502"/>
        </p:xfrm>
        <a:graphic>
          <a:graphicData uri="http://schemas.openxmlformats.org/drawingml/2006/table">
            <a:tbl>
              <a:tblPr firstRow="1" bandRow="1">
                <a:tableStyleId>{5940675A-B579-460E-94D1-54222C63F5DA}</a:tableStyleId>
              </a:tblPr>
              <a:tblGrid>
                <a:gridCol w="1917700">
                  <a:extLst>
                    <a:ext uri="{9D8B030D-6E8A-4147-A177-3AD203B41FA5}">
                      <a16:colId xmlns:a16="http://schemas.microsoft.com/office/drawing/2014/main" val="4058937069"/>
                    </a:ext>
                  </a:extLst>
                </a:gridCol>
              </a:tblGrid>
              <a:tr h="497417">
                <a:tc>
                  <a:txBody>
                    <a:bodyPr/>
                    <a:lstStyle/>
                    <a:p>
                      <a:pPr algn="ctr"/>
                      <a:r>
                        <a:rPr lang="en-GB" sz="2000" b="1" dirty="0">
                          <a:latin typeface="Century Gothic" panose="020B0502020202020204" pitchFamily="34" charset="0"/>
                        </a:rPr>
                        <a:t>84</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55145420"/>
                  </a:ext>
                </a:extLst>
              </a:tr>
              <a:tr h="497417">
                <a:tc>
                  <a:txBody>
                    <a:bodyPr/>
                    <a:lstStyle/>
                    <a:p>
                      <a:pPr algn="ctr"/>
                      <a:r>
                        <a:rPr lang="en-GB" sz="2000" b="1" dirty="0">
                          <a:latin typeface="Century Gothic" panose="020B0502020202020204" pitchFamily="34" charset="0"/>
                        </a:rPr>
                        <a:t>129</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6833495"/>
                  </a:ext>
                </a:extLst>
              </a:tr>
              <a:tr h="497417">
                <a:tc>
                  <a:txBody>
                    <a:bodyPr/>
                    <a:lstStyle/>
                    <a:p>
                      <a:pPr algn="ctr"/>
                      <a:r>
                        <a:rPr lang="en-GB" sz="2000" b="1" dirty="0">
                          <a:latin typeface="Century Gothic" panose="020B0502020202020204" pitchFamily="34" charset="0"/>
                        </a:rPr>
                        <a:t>633</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39957458"/>
                  </a:ext>
                </a:extLst>
              </a:tr>
              <a:tr h="497417">
                <a:tc>
                  <a:txBody>
                    <a:bodyPr/>
                    <a:lstStyle/>
                    <a:p>
                      <a:pPr algn="ctr"/>
                      <a:r>
                        <a:rPr lang="en-GB" sz="2000" b="1" dirty="0">
                          <a:latin typeface="Century Gothic" panose="020B0502020202020204" pitchFamily="34" charset="0"/>
                        </a:rPr>
                        <a:t>100</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4043180"/>
                  </a:ext>
                </a:extLst>
              </a:tr>
              <a:tr h="497417">
                <a:tc>
                  <a:txBody>
                    <a:bodyPr/>
                    <a:lstStyle/>
                    <a:p>
                      <a:pPr algn="ctr"/>
                      <a:r>
                        <a:rPr lang="en-GB" sz="2000" b="1" dirty="0">
                          <a:latin typeface="Century Gothic" panose="020B0502020202020204" pitchFamily="34" charset="0"/>
                        </a:rPr>
                        <a:t>14</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11191949"/>
                  </a:ext>
                </a:extLst>
              </a:tr>
              <a:tr h="497417">
                <a:tc>
                  <a:txBody>
                    <a:bodyPr/>
                    <a:lstStyle/>
                    <a:p>
                      <a:pPr algn="ctr"/>
                      <a:r>
                        <a:rPr lang="en-GB" sz="2000" b="1" dirty="0">
                          <a:latin typeface="Century Gothic" panose="020B0502020202020204" pitchFamily="34" charset="0"/>
                        </a:rPr>
                        <a:t>46</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10795830"/>
                  </a:ext>
                </a:extLst>
              </a:tr>
            </a:tbl>
          </a:graphicData>
        </a:graphic>
      </p:graphicFrame>
    </p:spTree>
    <p:extLst>
      <p:ext uri="{BB962C8B-B14F-4D97-AF65-F5344CB8AC3E}">
        <p14:creationId xmlns:p14="http://schemas.microsoft.com/office/powerpoint/2010/main" val="1669721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starting number with the number that is 11 more. </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0280D12B-6259-4203-862E-FF6342B49CB8}"/>
              </a:ext>
            </a:extLst>
          </p:cNvPr>
          <p:cNvGraphicFramePr>
            <a:graphicFrameLocks noGrp="1"/>
          </p:cNvGraphicFramePr>
          <p:nvPr>
            <p:extLst>
              <p:ext uri="{D42A27DB-BD31-4B8C-83A1-F6EECF244321}">
                <p14:modId xmlns:p14="http://schemas.microsoft.com/office/powerpoint/2010/main" val="3602749884"/>
              </p:ext>
            </p:extLst>
          </p:nvPr>
        </p:nvGraphicFramePr>
        <p:xfrm>
          <a:off x="1517126" y="1654872"/>
          <a:ext cx="1917700" cy="2984502"/>
        </p:xfrm>
        <a:graphic>
          <a:graphicData uri="http://schemas.openxmlformats.org/drawingml/2006/table">
            <a:tbl>
              <a:tblPr firstRow="1" bandRow="1">
                <a:tableStyleId>{5940675A-B579-460E-94D1-54222C63F5DA}</a:tableStyleId>
              </a:tblPr>
              <a:tblGrid>
                <a:gridCol w="1917700">
                  <a:extLst>
                    <a:ext uri="{9D8B030D-6E8A-4147-A177-3AD203B41FA5}">
                      <a16:colId xmlns:a16="http://schemas.microsoft.com/office/drawing/2014/main" val="4058937069"/>
                    </a:ext>
                  </a:extLst>
                </a:gridCol>
              </a:tblGrid>
              <a:tr h="497417">
                <a:tc>
                  <a:txBody>
                    <a:bodyPr/>
                    <a:lstStyle/>
                    <a:p>
                      <a:pPr algn="ctr"/>
                      <a:r>
                        <a:rPr lang="en-GB" sz="2000" b="1" dirty="0">
                          <a:latin typeface="Century Gothic" panose="020B0502020202020204" pitchFamily="34" charset="0"/>
                        </a:rPr>
                        <a:t>3</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55145420"/>
                  </a:ext>
                </a:extLst>
              </a:tr>
              <a:tr h="497417">
                <a:tc>
                  <a:txBody>
                    <a:bodyPr/>
                    <a:lstStyle/>
                    <a:p>
                      <a:pPr algn="ctr"/>
                      <a:r>
                        <a:rPr lang="en-GB" sz="2000" b="1" dirty="0">
                          <a:latin typeface="Century Gothic" panose="020B0502020202020204" pitchFamily="34" charset="0"/>
                        </a:rPr>
                        <a:t>73</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6833495"/>
                  </a:ext>
                </a:extLst>
              </a:tr>
              <a:tr h="497417">
                <a:tc>
                  <a:txBody>
                    <a:bodyPr/>
                    <a:lstStyle/>
                    <a:p>
                      <a:pPr algn="ctr"/>
                      <a:r>
                        <a:rPr lang="en-GB" sz="2000" b="1" dirty="0">
                          <a:latin typeface="Century Gothic" panose="020B0502020202020204" pitchFamily="34" charset="0"/>
                        </a:rPr>
                        <a:t>622</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39957458"/>
                  </a:ext>
                </a:extLst>
              </a:tr>
              <a:tr h="497417">
                <a:tc>
                  <a:txBody>
                    <a:bodyPr/>
                    <a:lstStyle/>
                    <a:p>
                      <a:pPr algn="ctr"/>
                      <a:r>
                        <a:rPr lang="en-GB" sz="2000" b="1" dirty="0">
                          <a:latin typeface="Century Gothic" panose="020B0502020202020204" pitchFamily="34" charset="0"/>
                        </a:rPr>
                        <a:t>118</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4043180"/>
                  </a:ext>
                </a:extLst>
              </a:tr>
              <a:tr h="497417">
                <a:tc>
                  <a:txBody>
                    <a:bodyPr/>
                    <a:lstStyle/>
                    <a:p>
                      <a:pPr algn="ctr"/>
                      <a:r>
                        <a:rPr lang="en-GB" sz="2000" b="1" dirty="0">
                          <a:latin typeface="Century Gothic" panose="020B0502020202020204" pitchFamily="34" charset="0"/>
                        </a:rPr>
                        <a:t>89</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11191949"/>
                  </a:ext>
                </a:extLst>
              </a:tr>
              <a:tr h="497417">
                <a:tc>
                  <a:txBody>
                    <a:bodyPr/>
                    <a:lstStyle/>
                    <a:p>
                      <a:pPr algn="ctr"/>
                      <a:r>
                        <a:rPr lang="en-GB" sz="2000" b="1" dirty="0">
                          <a:latin typeface="Century Gothic" panose="020B0502020202020204" pitchFamily="34" charset="0"/>
                        </a:rPr>
                        <a:t>35</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10795830"/>
                  </a:ext>
                </a:extLst>
              </a:tr>
            </a:tbl>
          </a:graphicData>
        </a:graphic>
      </p:graphicFrame>
      <p:graphicFrame>
        <p:nvGraphicFramePr>
          <p:cNvPr id="9" name="Table 8">
            <a:extLst>
              <a:ext uri="{FF2B5EF4-FFF2-40B4-BE49-F238E27FC236}">
                <a16:creationId xmlns:a16="http://schemas.microsoft.com/office/drawing/2014/main" id="{3D2AF2A2-B023-4468-B39D-88A782A78910}"/>
              </a:ext>
            </a:extLst>
          </p:cNvPr>
          <p:cNvGraphicFramePr>
            <a:graphicFrameLocks noGrp="1"/>
          </p:cNvGraphicFramePr>
          <p:nvPr>
            <p:extLst>
              <p:ext uri="{D42A27DB-BD31-4B8C-83A1-F6EECF244321}">
                <p14:modId xmlns:p14="http://schemas.microsoft.com/office/powerpoint/2010/main" val="4061405487"/>
              </p:ext>
            </p:extLst>
          </p:nvPr>
        </p:nvGraphicFramePr>
        <p:xfrm>
          <a:off x="5797026" y="1654872"/>
          <a:ext cx="1917700" cy="2984502"/>
        </p:xfrm>
        <a:graphic>
          <a:graphicData uri="http://schemas.openxmlformats.org/drawingml/2006/table">
            <a:tbl>
              <a:tblPr firstRow="1" bandRow="1">
                <a:tableStyleId>{5940675A-B579-460E-94D1-54222C63F5DA}</a:tableStyleId>
              </a:tblPr>
              <a:tblGrid>
                <a:gridCol w="1917700">
                  <a:extLst>
                    <a:ext uri="{9D8B030D-6E8A-4147-A177-3AD203B41FA5}">
                      <a16:colId xmlns:a16="http://schemas.microsoft.com/office/drawing/2014/main" val="4058937069"/>
                    </a:ext>
                  </a:extLst>
                </a:gridCol>
              </a:tblGrid>
              <a:tr h="497417">
                <a:tc>
                  <a:txBody>
                    <a:bodyPr/>
                    <a:lstStyle/>
                    <a:p>
                      <a:pPr algn="ctr"/>
                      <a:r>
                        <a:rPr lang="en-GB" sz="2000" b="1" dirty="0">
                          <a:latin typeface="Century Gothic" panose="020B0502020202020204" pitchFamily="34" charset="0"/>
                        </a:rPr>
                        <a:t>84</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55145420"/>
                  </a:ext>
                </a:extLst>
              </a:tr>
              <a:tr h="497417">
                <a:tc>
                  <a:txBody>
                    <a:bodyPr/>
                    <a:lstStyle/>
                    <a:p>
                      <a:pPr algn="ctr"/>
                      <a:r>
                        <a:rPr lang="en-GB" sz="2000" b="1" dirty="0">
                          <a:latin typeface="Century Gothic" panose="020B0502020202020204" pitchFamily="34" charset="0"/>
                        </a:rPr>
                        <a:t>129</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6833495"/>
                  </a:ext>
                </a:extLst>
              </a:tr>
              <a:tr h="497417">
                <a:tc>
                  <a:txBody>
                    <a:bodyPr/>
                    <a:lstStyle/>
                    <a:p>
                      <a:pPr algn="ctr"/>
                      <a:r>
                        <a:rPr lang="en-GB" sz="2000" b="1" dirty="0">
                          <a:latin typeface="Century Gothic" panose="020B0502020202020204" pitchFamily="34" charset="0"/>
                        </a:rPr>
                        <a:t>633</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39957458"/>
                  </a:ext>
                </a:extLst>
              </a:tr>
              <a:tr h="497417">
                <a:tc>
                  <a:txBody>
                    <a:bodyPr/>
                    <a:lstStyle/>
                    <a:p>
                      <a:pPr algn="ctr"/>
                      <a:r>
                        <a:rPr lang="en-GB" sz="2000" b="1" dirty="0">
                          <a:latin typeface="Century Gothic" panose="020B0502020202020204" pitchFamily="34" charset="0"/>
                        </a:rPr>
                        <a:t>100</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4043180"/>
                  </a:ext>
                </a:extLst>
              </a:tr>
              <a:tr h="497417">
                <a:tc>
                  <a:txBody>
                    <a:bodyPr/>
                    <a:lstStyle/>
                    <a:p>
                      <a:pPr algn="ctr"/>
                      <a:r>
                        <a:rPr lang="en-GB" sz="2000" b="1" dirty="0">
                          <a:latin typeface="Century Gothic" panose="020B0502020202020204" pitchFamily="34" charset="0"/>
                        </a:rPr>
                        <a:t>14</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11191949"/>
                  </a:ext>
                </a:extLst>
              </a:tr>
              <a:tr h="497417">
                <a:tc>
                  <a:txBody>
                    <a:bodyPr/>
                    <a:lstStyle/>
                    <a:p>
                      <a:pPr algn="ctr"/>
                      <a:r>
                        <a:rPr lang="en-GB" sz="2000" b="1" dirty="0">
                          <a:latin typeface="Century Gothic" panose="020B0502020202020204" pitchFamily="34" charset="0"/>
                        </a:rPr>
                        <a:t>46</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10795830"/>
                  </a:ext>
                </a:extLst>
              </a:tr>
            </a:tbl>
          </a:graphicData>
        </a:graphic>
      </p:graphicFrame>
      <p:cxnSp>
        <p:nvCxnSpPr>
          <p:cNvPr id="10" name="Straight Connector 9">
            <a:extLst>
              <a:ext uri="{FF2B5EF4-FFF2-40B4-BE49-F238E27FC236}">
                <a16:creationId xmlns:a16="http://schemas.microsoft.com/office/drawing/2014/main" id="{7A44B3AD-DB59-4A80-8FED-0E5483A463B0}"/>
              </a:ext>
            </a:extLst>
          </p:cNvPr>
          <p:cNvCxnSpPr>
            <a:cxnSpLocks/>
          </p:cNvCxnSpPr>
          <p:nvPr/>
        </p:nvCxnSpPr>
        <p:spPr>
          <a:xfrm>
            <a:off x="3434826" y="1883472"/>
            <a:ext cx="2362200" cy="20193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0986D0B-2955-4032-9FB9-27D784441EDB}"/>
              </a:ext>
            </a:extLst>
          </p:cNvPr>
          <p:cNvCxnSpPr>
            <a:cxnSpLocks/>
          </p:cNvCxnSpPr>
          <p:nvPr/>
        </p:nvCxnSpPr>
        <p:spPr>
          <a:xfrm flipV="1">
            <a:off x="3434826" y="1883472"/>
            <a:ext cx="2362200" cy="5080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14377A4-65C2-4F7C-A6A5-9B3F0E26B43A}"/>
              </a:ext>
            </a:extLst>
          </p:cNvPr>
          <p:cNvCxnSpPr>
            <a:cxnSpLocks/>
          </p:cNvCxnSpPr>
          <p:nvPr/>
        </p:nvCxnSpPr>
        <p:spPr>
          <a:xfrm>
            <a:off x="3460227" y="2899472"/>
            <a:ext cx="233679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C2511B4-F76C-4997-9E3B-1A6CA2A8C4EE}"/>
              </a:ext>
            </a:extLst>
          </p:cNvPr>
          <p:cNvCxnSpPr>
            <a:cxnSpLocks/>
          </p:cNvCxnSpPr>
          <p:nvPr/>
        </p:nvCxnSpPr>
        <p:spPr>
          <a:xfrm>
            <a:off x="3434826" y="4436172"/>
            <a:ext cx="233679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4591A28-23C3-47BD-8248-321ED9923A28}"/>
              </a:ext>
            </a:extLst>
          </p:cNvPr>
          <p:cNvCxnSpPr>
            <a:cxnSpLocks/>
          </p:cNvCxnSpPr>
          <p:nvPr/>
        </p:nvCxnSpPr>
        <p:spPr>
          <a:xfrm flipV="1">
            <a:off x="3434825" y="2391472"/>
            <a:ext cx="2336800" cy="10795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5D03987-EF41-4E6B-A7AE-C86EAC8DEF96}"/>
              </a:ext>
            </a:extLst>
          </p:cNvPr>
          <p:cNvCxnSpPr>
            <a:cxnSpLocks/>
          </p:cNvCxnSpPr>
          <p:nvPr/>
        </p:nvCxnSpPr>
        <p:spPr>
          <a:xfrm flipV="1">
            <a:off x="3434825" y="3369372"/>
            <a:ext cx="2336800" cy="5334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56042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function to its equivalent algebraic rule.</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B6C162A4-950B-40C4-A702-EE13387F4C7E}"/>
              </a:ext>
            </a:extLst>
          </p:cNvPr>
          <p:cNvGrpSpPr/>
          <p:nvPr/>
        </p:nvGrpSpPr>
        <p:grpSpPr>
          <a:xfrm>
            <a:off x="1149693" y="1336367"/>
            <a:ext cx="6844614" cy="4016475"/>
            <a:chOff x="2461077" y="672971"/>
            <a:chExt cx="1971008" cy="1252688"/>
          </a:xfrm>
        </p:grpSpPr>
        <p:sp>
          <p:nvSpPr>
            <p:cNvPr id="6" name="Rounded Rectangle 27">
              <a:extLst>
                <a:ext uri="{FF2B5EF4-FFF2-40B4-BE49-F238E27FC236}">
                  <a16:creationId xmlns:a16="http://schemas.microsoft.com/office/drawing/2014/main" id="{0F6DA3B0-7B8D-4D16-A826-4A61C2BC0DAE}"/>
                </a:ext>
              </a:extLst>
            </p:cNvPr>
            <p:cNvSpPr/>
            <p:nvPr/>
          </p:nvSpPr>
          <p:spPr>
            <a:xfrm>
              <a:off x="2461077" y="672971"/>
              <a:ext cx="999045"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Triple g</a:t>
              </a:r>
            </a:p>
          </p:txBody>
        </p:sp>
        <p:sp>
          <p:nvSpPr>
            <p:cNvPr id="9" name="Rounded Rectangle 28">
              <a:extLst>
                <a:ext uri="{FF2B5EF4-FFF2-40B4-BE49-F238E27FC236}">
                  <a16:creationId xmlns:a16="http://schemas.microsoft.com/office/drawing/2014/main" id="{9A3A375A-6505-4106-B29C-8B47036AA8B9}"/>
                </a:ext>
              </a:extLst>
            </p:cNvPr>
            <p:cNvSpPr/>
            <p:nvPr/>
          </p:nvSpPr>
          <p:spPr>
            <a:xfrm>
              <a:off x="2461077" y="1008647"/>
              <a:ext cx="999045"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Multiply g by 5</a:t>
              </a:r>
            </a:p>
          </p:txBody>
        </p:sp>
        <p:sp>
          <p:nvSpPr>
            <p:cNvPr id="10" name="Rounded Rectangle 29">
              <a:extLst>
                <a:ext uri="{FF2B5EF4-FFF2-40B4-BE49-F238E27FC236}">
                  <a16:creationId xmlns:a16="http://schemas.microsoft.com/office/drawing/2014/main" id="{B193C9EB-9A27-427D-828E-A6727FD0F5A4}"/>
                </a:ext>
              </a:extLst>
            </p:cNvPr>
            <p:cNvSpPr/>
            <p:nvPr/>
          </p:nvSpPr>
          <p:spPr>
            <a:xfrm>
              <a:off x="2461077" y="1344323"/>
              <a:ext cx="999045"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Negative g</a:t>
              </a:r>
            </a:p>
          </p:txBody>
        </p:sp>
        <p:sp>
          <p:nvSpPr>
            <p:cNvPr id="11" name="Rounded Rectangle 30">
              <a:extLst>
                <a:ext uri="{FF2B5EF4-FFF2-40B4-BE49-F238E27FC236}">
                  <a16:creationId xmlns:a16="http://schemas.microsoft.com/office/drawing/2014/main" id="{22722EEE-ACE5-4308-B97D-E872C66497AC}"/>
                </a:ext>
              </a:extLst>
            </p:cNvPr>
            <p:cNvSpPr/>
            <p:nvPr/>
          </p:nvSpPr>
          <p:spPr>
            <a:xfrm>
              <a:off x="2461077" y="1679998"/>
              <a:ext cx="999045"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2.1 less than g</a:t>
              </a:r>
            </a:p>
          </p:txBody>
        </p:sp>
        <p:sp>
          <p:nvSpPr>
            <p:cNvPr id="12" name="Rounded Rectangle 31">
              <a:extLst>
                <a:ext uri="{FF2B5EF4-FFF2-40B4-BE49-F238E27FC236}">
                  <a16:creationId xmlns:a16="http://schemas.microsoft.com/office/drawing/2014/main" id="{83F35092-5D0D-40AD-839E-403F1A05F854}"/>
                </a:ext>
              </a:extLst>
            </p:cNvPr>
            <p:cNvSpPr/>
            <p:nvPr/>
          </p:nvSpPr>
          <p:spPr>
            <a:xfrm>
              <a:off x="3919417" y="672971"/>
              <a:ext cx="512668"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5g</a:t>
              </a:r>
            </a:p>
          </p:txBody>
        </p:sp>
        <p:sp>
          <p:nvSpPr>
            <p:cNvPr id="13" name="Rounded Rectangle 32">
              <a:extLst>
                <a:ext uri="{FF2B5EF4-FFF2-40B4-BE49-F238E27FC236}">
                  <a16:creationId xmlns:a16="http://schemas.microsoft.com/office/drawing/2014/main" id="{8B3ADABA-D6DD-4D10-96D9-E20F908E24E0}"/>
                </a:ext>
              </a:extLst>
            </p:cNvPr>
            <p:cNvSpPr/>
            <p:nvPr/>
          </p:nvSpPr>
          <p:spPr>
            <a:xfrm>
              <a:off x="3919417" y="1008647"/>
              <a:ext cx="512668"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3g</a:t>
              </a:r>
            </a:p>
          </p:txBody>
        </p:sp>
        <p:sp>
          <p:nvSpPr>
            <p:cNvPr id="14" name="Rounded Rectangle 33">
              <a:extLst>
                <a:ext uri="{FF2B5EF4-FFF2-40B4-BE49-F238E27FC236}">
                  <a16:creationId xmlns:a16="http://schemas.microsoft.com/office/drawing/2014/main" id="{309AC4D3-2947-443E-9F83-FBCD5A94B0A2}"/>
                </a:ext>
              </a:extLst>
            </p:cNvPr>
            <p:cNvSpPr/>
            <p:nvPr/>
          </p:nvSpPr>
          <p:spPr>
            <a:xfrm>
              <a:off x="3919417" y="1344323"/>
              <a:ext cx="512668"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-g</a:t>
              </a:r>
            </a:p>
          </p:txBody>
        </p:sp>
        <p:sp>
          <p:nvSpPr>
            <p:cNvPr id="15" name="Rounded Rectangle 34">
              <a:extLst>
                <a:ext uri="{FF2B5EF4-FFF2-40B4-BE49-F238E27FC236}">
                  <a16:creationId xmlns:a16="http://schemas.microsoft.com/office/drawing/2014/main" id="{60E835EA-7376-435A-A3E4-941F098BE352}"/>
                </a:ext>
              </a:extLst>
            </p:cNvPr>
            <p:cNvSpPr/>
            <p:nvPr/>
          </p:nvSpPr>
          <p:spPr>
            <a:xfrm>
              <a:off x="3919417" y="1679998"/>
              <a:ext cx="512668"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g – 2.1 </a:t>
              </a:r>
            </a:p>
          </p:txBody>
        </p:sp>
      </p:grpSp>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function to its equivalent algebraic rule.</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B6C162A4-950B-40C4-A702-EE13387F4C7E}"/>
              </a:ext>
            </a:extLst>
          </p:cNvPr>
          <p:cNvGrpSpPr/>
          <p:nvPr/>
        </p:nvGrpSpPr>
        <p:grpSpPr>
          <a:xfrm>
            <a:off x="1149693" y="1336367"/>
            <a:ext cx="6844614" cy="4016475"/>
            <a:chOff x="2461077" y="672971"/>
            <a:chExt cx="1971008" cy="1252688"/>
          </a:xfrm>
        </p:grpSpPr>
        <p:sp>
          <p:nvSpPr>
            <p:cNvPr id="6" name="Rounded Rectangle 27">
              <a:extLst>
                <a:ext uri="{FF2B5EF4-FFF2-40B4-BE49-F238E27FC236}">
                  <a16:creationId xmlns:a16="http://schemas.microsoft.com/office/drawing/2014/main" id="{0F6DA3B0-7B8D-4D16-A826-4A61C2BC0DAE}"/>
                </a:ext>
              </a:extLst>
            </p:cNvPr>
            <p:cNvSpPr/>
            <p:nvPr/>
          </p:nvSpPr>
          <p:spPr>
            <a:xfrm>
              <a:off x="2461077" y="672971"/>
              <a:ext cx="999045"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Triple g</a:t>
              </a:r>
            </a:p>
          </p:txBody>
        </p:sp>
        <p:sp>
          <p:nvSpPr>
            <p:cNvPr id="9" name="Rounded Rectangle 28">
              <a:extLst>
                <a:ext uri="{FF2B5EF4-FFF2-40B4-BE49-F238E27FC236}">
                  <a16:creationId xmlns:a16="http://schemas.microsoft.com/office/drawing/2014/main" id="{9A3A375A-6505-4106-B29C-8B47036AA8B9}"/>
                </a:ext>
              </a:extLst>
            </p:cNvPr>
            <p:cNvSpPr/>
            <p:nvPr/>
          </p:nvSpPr>
          <p:spPr>
            <a:xfrm>
              <a:off x="2461077" y="1008647"/>
              <a:ext cx="999045"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Multiply g by 5</a:t>
              </a:r>
            </a:p>
          </p:txBody>
        </p:sp>
        <p:sp>
          <p:nvSpPr>
            <p:cNvPr id="10" name="Rounded Rectangle 29">
              <a:extLst>
                <a:ext uri="{FF2B5EF4-FFF2-40B4-BE49-F238E27FC236}">
                  <a16:creationId xmlns:a16="http://schemas.microsoft.com/office/drawing/2014/main" id="{B193C9EB-9A27-427D-828E-A6727FD0F5A4}"/>
                </a:ext>
              </a:extLst>
            </p:cNvPr>
            <p:cNvSpPr/>
            <p:nvPr/>
          </p:nvSpPr>
          <p:spPr>
            <a:xfrm>
              <a:off x="2461077" y="1344323"/>
              <a:ext cx="999045"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Negative g</a:t>
              </a:r>
            </a:p>
          </p:txBody>
        </p:sp>
        <p:sp>
          <p:nvSpPr>
            <p:cNvPr id="11" name="Rounded Rectangle 30">
              <a:extLst>
                <a:ext uri="{FF2B5EF4-FFF2-40B4-BE49-F238E27FC236}">
                  <a16:creationId xmlns:a16="http://schemas.microsoft.com/office/drawing/2014/main" id="{22722EEE-ACE5-4308-B97D-E872C66497AC}"/>
                </a:ext>
              </a:extLst>
            </p:cNvPr>
            <p:cNvSpPr/>
            <p:nvPr/>
          </p:nvSpPr>
          <p:spPr>
            <a:xfrm>
              <a:off x="2461077" y="1679998"/>
              <a:ext cx="999045"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2.1 less than g</a:t>
              </a:r>
            </a:p>
          </p:txBody>
        </p:sp>
        <p:sp>
          <p:nvSpPr>
            <p:cNvPr id="12" name="Rounded Rectangle 31">
              <a:extLst>
                <a:ext uri="{FF2B5EF4-FFF2-40B4-BE49-F238E27FC236}">
                  <a16:creationId xmlns:a16="http://schemas.microsoft.com/office/drawing/2014/main" id="{83F35092-5D0D-40AD-839E-403F1A05F854}"/>
                </a:ext>
              </a:extLst>
            </p:cNvPr>
            <p:cNvSpPr/>
            <p:nvPr/>
          </p:nvSpPr>
          <p:spPr>
            <a:xfrm>
              <a:off x="3919417" y="672971"/>
              <a:ext cx="512668"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5g</a:t>
              </a:r>
            </a:p>
          </p:txBody>
        </p:sp>
        <p:sp>
          <p:nvSpPr>
            <p:cNvPr id="13" name="Rounded Rectangle 32">
              <a:extLst>
                <a:ext uri="{FF2B5EF4-FFF2-40B4-BE49-F238E27FC236}">
                  <a16:creationId xmlns:a16="http://schemas.microsoft.com/office/drawing/2014/main" id="{8B3ADABA-D6DD-4D10-96D9-E20F908E24E0}"/>
                </a:ext>
              </a:extLst>
            </p:cNvPr>
            <p:cNvSpPr/>
            <p:nvPr/>
          </p:nvSpPr>
          <p:spPr>
            <a:xfrm>
              <a:off x="3919417" y="1008647"/>
              <a:ext cx="512668"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3g</a:t>
              </a:r>
            </a:p>
          </p:txBody>
        </p:sp>
        <p:sp>
          <p:nvSpPr>
            <p:cNvPr id="14" name="Rounded Rectangle 33">
              <a:extLst>
                <a:ext uri="{FF2B5EF4-FFF2-40B4-BE49-F238E27FC236}">
                  <a16:creationId xmlns:a16="http://schemas.microsoft.com/office/drawing/2014/main" id="{309AC4D3-2947-443E-9F83-FBCD5A94B0A2}"/>
                </a:ext>
              </a:extLst>
            </p:cNvPr>
            <p:cNvSpPr/>
            <p:nvPr/>
          </p:nvSpPr>
          <p:spPr>
            <a:xfrm>
              <a:off x="3919417" y="1344323"/>
              <a:ext cx="512668"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-g</a:t>
              </a:r>
            </a:p>
          </p:txBody>
        </p:sp>
        <p:sp>
          <p:nvSpPr>
            <p:cNvPr id="15" name="Rounded Rectangle 34">
              <a:extLst>
                <a:ext uri="{FF2B5EF4-FFF2-40B4-BE49-F238E27FC236}">
                  <a16:creationId xmlns:a16="http://schemas.microsoft.com/office/drawing/2014/main" id="{60E835EA-7376-435A-A3E4-941F098BE352}"/>
                </a:ext>
              </a:extLst>
            </p:cNvPr>
            <p:cNvSpPr/>
            <p:nvPr/>
          </p:nvSpPr>
          <p:spPr>
            <a:xfrm>
              <a:off x="3919417" y="1679998"/>
              <a:ext cx="512668" cy="245661"/>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g – 2.1 </a:t>
              </a:r>
            </a:p>
          </p:txBody>
        </p:sp>
      </p:grpSp>
      <p:cxnSp>
        <p:nvCxnSpPr>
          <p:cNvPr id="16" name="Straight Connector 15">
            <a:extLst>
              <a:ext uri="{FF2B5EF4-FFF2-40B4-BE49-F238E27FC236}">
                <a16:creationId xmlns:a16="http://schemas.microsoft.com/office/drawing/2014/main" id="{06E07B4C-65D9-4DC4-B2FA-2241D87CBDEF}"/>
              </a:ext>
            </a:extLst>
          </p:cNvPr>
          <p:cNvCxnSpPr>
            <a:cxnSpLocks/>
          </p:cNvCxnSpPr>
          <p:nvPr/>
        </p:nvCxnSpPr>
        <p:spPr>
          <a:xfrm>
            <a:off x="4619023" y="1711354"/>
            <a:ext cx="1594969" cy="106994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A4E3380-6EC0-490B-AB4D-A1874AA1B036}"/>
              </a:ext>
            </a:extLst>
          </p:cNvPr>
          <p:cNvCxnSpPr>
            <a:cxnSpLocks/>
          </p:cNvCxnSpPr>
          <p:nvPr/>
        </p:nvCxnSpPr>
        <p:spPr>
          <a:xfrm flipV="1">
            <a:off x="4619023" y="1711354"/>
            <a:ext cx="1594969" cy="106994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E01149E-62C4-4C55-A1FB-6612695F07EB}"/>
              </a:ext>
            </a:extLst>
          </p:cNvPr>
          <p:cNvCxnSpPr>
            <a:cxnSpLocks/>
          </p:cNvCxnSpPr>
          <p:nvPr/>
        </p:nvCxnSpPr>
        <p:spPr>
          <a:xfrm flipV="1">
            <a:off x="4619023" y="3857576"/>
            <a:ext cx="1594969" cy="985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94986D3-000F-462A-8010-8B6B57380D38}"/>
              </a:ext>
            </a:extLst>
          </p:cNvPr>
          <p:cNvCxnSpPr>
            <a:cxnSpLocks/>
          </p:cNvCxnSpPr>
          <p:nvPr/>
        </p:nvCxnSpPr>
        <p:spPr>
          <a:xfrm>
            <a:off x="4619023" y="4933846"/>
            <a:ext cx="159496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73444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function being used here.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8FC2E43A-D75F-46EF-A5AC-8BE5C422A8F0}"/>
              </a:ext>
            </a:extLst>
          </p:cNvPr>
          <p:cNvGrpSpPr/>
          <p:nvPr/>
        </p:nvGrpSpPr>
        <p:grpSpPr>
          <a:xfrm>
            <a:off x="761225" y="1589688"/>
            <a:ext cx="7621549" cy="2759143"/>
            <a:chOff x="2452792" y="2425253"/>
            <a:chExt cx="1979293" cy="833051"/>
          </a:xfrm>
        </p:grpSpPr>
        <p:sp>
          <p:nvSpPr>
            <p:cNvPr id="6" name="Rounded Rectangle 35">
              <a:extLst>
                <a:ext uri="{FF2B5EF4-FFF2-40B4-BE49-F238E27FC236}">
                  <a16:creationId xmlns:a16="http://schemas.microsoft.com/office/drawing/2014/main" id="{90339594-78E9-4A9A-AC86-6C4CE5AB6A74}"/>
                </a:ext>
              </a:extLst>
            </p:cNvPr>
            <p:cNvSpPr/>
            <p:nvPr/>
          </p:nvSpPr>
          <p:spPr>
            <a:xfrm>
              <a:off x="2452792" y="2425253"/>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7</a:t>
              </a:r>
            </a:p>
          </p:txBody>
        </p:sp>
        <p:sp>
          <p:nvSpPr>
            <p:cNvPr id="9" name="Rounded Rectangle 36">
              <a:extLst>
                <a:ext uri="{FF2B5EF4-FFF2-40B4-BE49-F238E27FC236}">
                  <a16:creationId xmlns:a16="http://schemas.microsoft.com/office/drawing/2014/main" id="{3E5E4545-A50F-49CF-8DAB-6ED20D585953}"/>
                </a:ext>
              </a:extLst>
            </p:cNvPr>
            <p:cNvSpPr/>
            <p:nvPr/>
          </p:nvSpPr>
          <p:spPr>
            <a:xfrm>
              <a:off x="2452792" y="2730114"/>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a:t>
              </a:r>
            </a:p>
          </p:txBody>
        </p:sp>
        <p:sp>
          <p:nvSpPr>
            <p:cNvPr id="10" name="Rounded Rectangle 37">
              <a:extLst>
                <a:ext uri="{FF2B5EF4-FFF2-40B4-BE49-F238E27FC236}">
                  <a16:creationId xmlns:a16="http://schemas.microsoft.com/office/drawing/2014/main" id="{7C2A9257-E420-429B-AD76-EB7A0F180771}"/>
                </a:ext>
              </a:extLst>
            </p:cNvPr>
            <p:cNvSpPr/>
            <p:nvPr/>
          </p:nvSpPr>
          <p:spPr>
            <a:xfrm>
              <a:off x="2452792" y="3034976"/>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2.5</a:t>
              </a:r>
            </a:p>
          </p:txBody>
        </p:sp>
        <p:sp>
          <p:nvSpPr>
            <p:cNvPr id="11" name="Rounded Rectangle 38">
              <a:extLst>
                <a:ext uri="{FF2B5EF4-FFF2-40B4-BE49-F238E27FC236}">
                  <a16:creationId xmlns:a16="http://schemas.microsoft.com/office/drawing/2014/main" id="{6B6C20CD-DEAC-4930-8831-1EB3E28EC62B}"/>
                </a:ext>
              </a:extLst>
            </p:cNvPr>
            <p:cNvSpPr/>
            <p:nvPr/>
          </p:nvSpPr>
          <p:spPr>
            <a:xfrm>
              <a:off x="3106836" y="2730114"/>
              <a:ext cx="706571"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a:t>
              </a:r>
            </a:p>
          </p:txBody>
        </p:sp>
        <p:sp>
          <p:nvSpPr>
            <p:cNvPr id="12" name="Rounded Rectangle 39">
              <a:extLst>
                <a:ext uri="{FF2B5EF4-FFF2-40B4-BE49-F238E27FC236}">
                  <a16:creationId xmlns:a16="http://schemas.microsoft.com/office/drawing/2014/main" id="{AA5B4D3F-29D4-4742-8C10-A8C8384D1130}"/>
                </a:ext>
              </a:extLst>
            </p:cNvPr>
            <p:cNvSpPr/>
            <p:nvPr/>
          </p:nvSpPr>
          <p:spPr>
            <a:xfrm>
              <a:off x="4008393" y="2425253"/>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49</a:t>
              </a:r>
            </a:p>
          </p:txBody>
        </p:sp>
        <p:sp>
          <p:nvSpPr>
            <p:cNvPr id="13" name="Rounded Rectangle 40">
              <a:extLst>
                <a:ext uri="{FF2B5EF4-FFF2-40B4-BE49-F238E27FC236}">
                  <a16:creationId xmlns:a16="http://schemas.microsoft.com/office/drawing/2014/main" id="{7E19B175-753F-451F-8BD2-BE463C8D892A}"/>
                </a:ext>
              </a:extLst>
            </p:cNvPr>
            <p:cNvSpPr/>
            <p:nvPr/>
          </p:nvSpPr>
          <p:spPr>
            <a:xfrm>
              <a:off x="4008393" y="2726906"/>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9</a:t>
              </a:r>
            </a:p>
          </p:txBody>
        </p:sp>
        <p:sp>
          <p:nvSpPr>
            <p:cNvPr id="14" name="Rounded Rectangle 41">
              <a:extLst>
                <a:ext uri="{FF2B5EF4-FFF2-40B4-BE49-F238E27FC236}">
                  <a16:creationId xmlns:a16="http://schemas.microsoft.com/office/drawing/2014/main" id="{73DC8FDE-67C0-48BF-948F-67A629FF1828}"/>
                </a:ext>
              </a:extLst>
            </p:cNvPr>
            <p:cNvSpPr/>
            <p:nvPr/>
          </p:nvSpPr>
          <p:spPr>
            <a:xfrm>
              <a:off x="4008393" y="3034976"/>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6.25</a:t>
              </a:r>
            </a:p>
          </p:txBody>
        </p:sp>
      </p:grpSp>
      <p:graphicFrame>
        <p:nvGraphicFramePr>
          <p:cNvPr id="15" name="Table 14">
            <a:extLst>
              <a:ext uri="{FF2B5EF4-FFF2-40B4-BE49-F238E27FC236}">
                <a16:creationId xmlns:a16="http://schemas.microsoft.com/office/drawing/2014/main" id="{1D6F0818-070F-4F27-88B9-82A1D2B9AAD2}"/>
              </a:ext>
            </a:extLst>
          </p:cNvPr>
          <p:cNvGraphicFramePr>
            <a:graphicFrameLocks noGrp="1"/>
          </p:cNvGraphicFramePr>
          <p:nvPr>
            <p:extLst>
              <p:ext uri="{D42A27DB-BD31-4B8C-83A1-F6EECF244321}">
                <p14:modId xmlns:p14="http://schemas.microsoft.com/office/powerpoint/2010/main" val="194753211"/>
              </p:ext>
            </p:extLst>
          </p:nvPr>
        </p:nvGraphicFramePr>
        <p:xfrm>
          <a:off x="2989705" y="5053866"/>
          <a:ext cx="3164590" cy="612262"/>
        </p:xfrm>
        <a:graphic>
          <a:graphicData uri="http://schemas.openxmlformats.org/drawingml/2006/table">
            <a:tbl>
              <a:tblPr firstRow="1" bandRow="1">
                <a:tableStyleId>{5940675A-B579-460E-94D1-54222C63F5DA}</a:tableStyleId>
              </a:tblPr>
              <a:tblGrid>
                <a:gridCol w="860484">
                  <a:extLst>
                    <a:ext uri="{9D8B030D-6E8A-4147-A177-3AD203B41FA5}">
                      <a16:colId xmlns:a16="http://schemas.microsoft.com/office/drawing/2014/main" val="1737171156"/>
                    </a:ext>
                  </a:extLst>
                </a:gridCol>
                <a:gridCol w="291569">
                  <a:extLst>
                    <a:ext uri="{9D8B030D-6E8A-4147-A177-3AD203B41FA5}">
                      <a16:colId xmlns:a16="http://schemas.microsoft.com/office/drawing/2014/main" val="4118118741"/>
                    </a:ext>
                  </a:extLst>
                </a:gridCol>
                <a:gridCol w="860484">
                  <a:extLst>
                    <a:ext uri="{9D8B030D-6E8A-4147-A177-3AD203B41FA5}">
                      <a16:colId xmlns:a16="http://schemas.microsoft.com/office/drawing/2014/main" val="3255427170"/>
                    </a:ext>
                  </a:extLst>
                </a:gridCol>
                <a:gridCol w="291569">
                  <a:extLst>
                    <a:ext uri="{9D8B030D-6E8A-4147-A177-3AD203B41FA5}">
                      <a16:colId xmlns:a16="http://schemas.microsoft.com/office/drawing/2014/main" val="1974940021"/>
                    </a:ext>
                  </a:extLst>
                </a:gridCol>
                <a:gridCol w="860484">
                  <a:extLst>
                    <a:ext uri="{9D8B030D-6E8A-4147-A177-3AD203B41FA5}">
                      <a16:colId xmlns:a16="http://schemas.microsoft.com/office/drawing/2014/main" val="3344076697"/>
                    </a:ext>
                  </a:extLst>
                </a:gridCol>
              </a:tblGrid>
              <a:tr h="612262">
                <a:tc>
                  <a:txBody>
                    <a:bodyPr/>
                    <a:lstStyle/>
                    <a:p>
                      <a:pPr algn="ctr"/>
                      <a:r>
                        <a:rPr lang="en-US" sz="2000" b="1" dirty="0">
                          <a:latin typeface="Century Gothic" panose="020B0502020202020204" pitchFamily="34" charset="0"/>
                        </a:rPr>
                        <a:t>2y</a:t>
                      </a:r>
                    </a:p>
                  </a:txBody>
                  <a:tcPr marL="63305" marR="63305" marT="31652" marB="3165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63305" marR="63305" marT="31652" marB="3165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000" b="1" dirty="0">
                          <a:latin typeface="Century Gothic" panose="020B0502020202020204" pitchFamily="34" charset="0"/>
                        </a:rPr>
                        <a:t>y²</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63305" marR="63305" marT="31652" marB="3165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000" b="1" dirty="0">
                          <a:latin typeface="Century Gothic" panose="020B0502020202020204" pitchFamily="34" charset="0"/>
                        </a:rPr>
                        <a:t>3y</a:t>
                      </a:r>
                    </a:p>
                  </a:txBody>
                  <a:tcPr marL="63305" marR="63305" marT="31652" marB="3165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25678824"/>
                  </a:ext>
                </a:extLst>
              </a:tr>
            </a:tbl>
          </a:graphicData>
        </a:graphic>
      </p:graphicFrame>
    </p:spTree>
    <p:extLst>
      <p:ext uri="{BB962C8B-B14F-4D97-AF65-F5344CB8AC3E}">
        <p14:creationId xmlns:p14="http://schemas.microsoft.com/office/powerpoint/2010/main" val="2308444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function being used here.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8FC2E43A-D75F-46EF-A5AC-8BE5C422A8F0}"/>
              </a:ext>
            </a:extLst>
          </p:cNvPr>
          <p:cNvGrpSpPr/>
          <p:nvPr/>
        </p:nvGrpSpPr>
        <p:grpSpPr>
          <a:xfrm>
            <a:off x="761225" y="1589688"/>
            <a:ext cx="7621549" cy="2759143"/>
            <a:chOff x="2452792" y="2425253"/>
            <a:chExt cx="1979293" cy="833051"/>
          </a:xfrm>
        </p:grpSpPr>
        <p:sp>
          <p:nvSpPr>
            <p:cNvPr id="6" name="Rounded Rectangle 35">
              <a:extLst>
                <a:ext uri="{FF2B5EF4-FFF2-40B4-BE49-F238E27FC236}">
                  <a16:creationId xmlns:a16="http://schemas.microsoft.com/office/drawing/2014/main" id="{90339594-78E9-4A9A-AC86-6C4CE5AB6A74}"/>
                </a:ext>
              </a:extLst>
            </p:cNvPr>
            <p:cNvSpPr/>
            <p:nvPr/>
          </p:nvSpPr>
          <p:spPr>
            <a:xfrm>
              <a:off x="2452792" y="2425253"/>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7</a:t>
              </a:r>
            </a:p>
          </p:txBody>
        </p:sp>
        <p:sp>
          <p:nvSpPr>
            <p:cNvPr id="9" name="Rounded Rectangle 36">
              <a:extLst>
                <a:ext uri="{FF2B5EF4-FFF2-40B4-BE49-F238E27FC236}">
                  <a16:creationId xmlns:a16="http://schemas.microsoft.com/office/drawing/2014/main" id="{3E5E4545-A50F-49CF-8DAB-6ED20D585953}"/>
                </a:ext>
              </a:extLst>
            </p:cNvPr>
            <p:cNvSpPr/>
            <p:nvPr/>
          </p:nvSpPr>
          <p:spPr>
            <a:xfrm>
              <a:off x="2452792" y="2730114"/>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a:t>
              </a:r>
            </a:p>
          </p:txBody>
        </p:sp>
        <p:sp>
          <p:nvSpPr>
            <p:cNvPr id="10" name="Rounded Rectangle 37">
              <a:extLst>
                <a:ext uri="{FF2B5EF4-FFF2-40B4-BE49-F238E27FC236}">
                  <a16:creationId xmlns:a16="http://schemas.microsoft.com/office/drawing/2014/main" id="{7C2A9257-E420-429B-AD76-EB7A0F180771}"/>
                </a:ext>
              </a:extLst>
            </p:cNvPr>
            <p:cNvSpPr/>
            <p:nvPr/>
          </p:nvSpPr>
          <p:spPr>
            <a:xfrm>
              <a:off x="2452792" y="3034976"/>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2.5</a:t>
              </a:r>
            </a:p>
          </p:txBody>
        </p:sp>
        <p:sp>
          <p:nvSpPr>
            <p:cNvPr id="11" name="Rounded Rectangle 38">
              <a:extLst>
                <a:ext uri="{FF2B5EF4-FFF2-40B4-BE49-F238E27FC236}">
                  <a16:creationId xmlns:a16="http://schemas.microsoft.com/office/drawing/2014/main" id="{6B6C20CD-DEAC-4930-8831-1EB3E28EC62B}"/>
                </a:ext>
              </a:extLst>
            </p:cNvPr>
            <p:cNvSpPr/>
            <p:nvPr/>
          </p:nvSpPr>
          <p:spPr>
            <a:xfrm>
              <a:off x="3106836" y="2730114"/>
              <a:ext cx="706571"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a:t>
              </a:r>
            </a:p>
          </p:txBody>
        </p:sp>
        <p:sp>
          <p:nvSpPr>
            <p:cNvPr id="12" name="Rounded Rectangle 39">
              <a:extLst>
                <a:ext uri="{FF2B5EF4-FFF2-40B4-BE49-F238E27FC236}">
                  <a16:creationId xmlns:a16="http://schemas.microsoft.com/office/drawing/2014/main" id="{AA5B4D3F-29D4-4742-8C10-A8C8384D1130}"/>
                </a:ext>
              </a:extLst>
            </p:cNvPr>
            <p:cNvSpPr/>
            <p:nvPr/>
          </p:nvSpPr>
          <p:spPr>
            <a:xfrm>
              <a:off x="4008393" y="2425253"/>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49</a:t>
              </a:r>
            </a:p>
          </p:txBody>
        </p:sp>
        <p:sp>
          <p:nvSpPr>
            <p:cNvPr id="13" name="Rounded Rectangle 40">
              <a:extLst>
                <a:ext uri="{FF2B5EF4-FFF2-40B4-BE49-F238E27FC236}">
                  <a16:creationId xmlns:a16="http://schemas.microsoft.com/office/drawing/2014/main" id="{7E19B175-753F-451F-8BD2-BE463C8D892A}"/>
                </a:ext>
              </a:extLst>
            </p:cNvPr>
            <p:cNvSpPr/>
            <p:nvPr/>
          </p:nvSpPr>
          <p:spPr>
            <a:xfrm>
              <a:off x="4008393" y="2726906"/>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9</a:t>
              </a:r>
            </a:p>
          </p:txBody>
        </p:sp>
        <p:sp>
          <p:nvSpPr>
            <p:cNvPr id="14" name="Rounded Rectangle 41">
              <a:extLst>
                <a:ext uri="{FF2B5EF4-FFF2-40B4-BE49-F238E27FC236}">
                  <a16:creationId xmlns:a16="http://schemas.microsoft.com/office/drawing/2014/main" id="{73DC8FDE-67C0-48BF-948F-67A629FF1828}"/>
                </a:ext>
              </a:extLst>
            </p:cNvPr>
            <p:cNvSpPr/>
            <p:nvPr/>
          </p:nvSpPr>
          <p:spPr>
            <a:xfrm>
              <a:off x="4008393" y="3034976"/>
              <a:ext cx="423692" cy="223328"/>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6.25</a:t>
              </a:r>
            </a:p>
          </p:txBody>
        </p:sp>
      </p:grpSp>
      <p:graphicFrame>
        <p:nvGraphicFramePr>
          <p:cNvPr id="15" name="Table 14">
            <a:extLst>
              <a:ext uri="{FF2B5EF4-FFF2-40B4-BE49-F238E27FC236}">
                <a16:creationId xmlns:a16="http://schemas.microsoft.com/office/drawing/2014/main" id="{1D6F0818-070F-4F27-88B9-82A1D2B9AAD2}"/>
              </a:ext>
            </a:extLst>
          </p:cNvPr>
          <p:cNvGraphicFramePr>
            <a:graphicFrameLocks noGrp="1"/>
          </p:cNvGraphicFramePr>
          <p:nvPr>
            <p:extLst>
              <p:ext uri="{D42A27DB-BD31-4B8C-83A1-F6EECF244321}">
                <p14:modId xmlns:p14="http://schemas.microsoft.com/office/powerpoint/2010/main" val="4176586831"/>
              </p:ext>
            </p:extLst>
          </p:nvPr>
        </p:nvGraphicFramePr>
        <p:xfrm>
          <a:off x="2989705" y="5053866"/>
          <a:ext cx="3164590" cy="612262"/>
        </p:xfrm>
        <a:graphic>
          <a:graphicData uri="http://schemas.openxmlformats.org/drawingml/2006/table">
            <a:tbl>
              <a:tblPr firstRow="1" bandRow="1">
                <a:tableStyleId>{5940675A-B579-460E-94D1-54222C63F5DA}</a:tableStyleId>
              </a:tblPr>
              <a:tblGrid>
                <a:gridCol w="860484">
                  <a:extLst>
                    <a:ext uri="{9D8B030D-6E8A-4147-A177-3AD203B41FA5}">
                      <a16:colId xmlns:a16="http://schemas.microsoft.com/office/drawing/2014/main" val="1737171156"/>
                    </a:ext>
                  </a:extLst>
                </a:gridCol>
                <a:gridCol w="291569">
                  <a:extLst>
                    <a:ext uri="{9D8B030D-6E8A-4147-A177-3AD203B41FA5}">
                      <a16:colId xmlns:a16="http://schemas.microsoft.com/office/drawing/2014/main" val="4118118741"/>
                    </a:ext>
                  </a:extLst>
                </a:gridCol>
                <a:gridCol w="860484">
                  <a:extLst>
                    <a:ext uri="{9D8B030D-6E8A-4147-A177-3AD203B41FA5}">
                      <a16:colId xmlns:a16="http://schemas.microsoft.com/office/drawing/2014/main" val="3255427170"/>
                    </a:ext>
                  </a:extLst>
                </a:gridCol>
                <a:gridCol w="291569">
                  <a:extLst>
                    <a:ext uri="{9D8B030D-6E8A-4147-A177-3AD203B41FA5}">
                      <a16:colId xmlns:a16="http://schemas.microsoft.com/office/drawing/2014/main" val="1974940021"/>
                    </a:ext>
                  </a:extLst>
                </a:gridCol>
                <a:gridCol w="860484">
                  <a:extLst>
                    <a:ext uri="{9D8B030D-6E8A-4147-A177-3AD203B41FA5}">
                      <a16:colId xmlns:a16="http://schemas.microsoft.com/office/drawing/2014/main" val="3344076697"/>
                    </a:ext>
                  </a:extLst>
                </a:gridCol>
              </a:tblGrid>
              <a:tr h="612262">
                <a:tc>
                  <a:txBody>
                    <a:bodyPr/>
                    <a:lstStyle/>
                    <a:p>
                      <a:pPr algn="ctr"/>
                      <a:r>
                        <a:rPr lang="en-US" sz="2000" b="1" dirty="0">
                          <a:latin typeface="Century Gothic" panose="020B0502020202020204" pitchFamily="34" charset="0"/>
                        </a:rPr>
                        <a:t>2y</a:t>
                      </a:r>
                    </a:p>
                  </a:txBody>
                  <a:tcPr marL="63305" marR="63305" marT="31652" marB="3165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63305" marR="63305" marT="31652" marB="3165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000" b="1" dirty="0">
                          <a:solidFill>
                            <a:srgbClr val="FF0000"/>
                          </a:solidFill>
                          <a:latin typeface="Century Gothic" panose="020B0502020202020204" pitchFamily="34" charset="0"/>
                        </a:rPr>
                        <a:t>y²</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63305" marR="63305" marT="31652" marB="3165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000" b="1" dirty="0">
                          <a:latin typeface="Century Gothic" panose="020B0502020202020204" pitchFamily="34" charset="0"/>
                        </a:rPr>
                        <a:t>3y</a:t>
                      </a:r>
                    </a:p>
                  </a:txBody>
                  <a:tcPr marL="63305" marR="63305" marT="31652" marB="3165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25678824"/>
                  </a:ext>
                </a:extLst>
              </a:tr>
            </a:tbl>
          </a:graphicData>
        </a:graphic>
      </p:graphicFrame>
      <p:sp>
        <p:nvSpPr>
          <p:cNvPr id="3" name="Oval 2">
            <a:extLst>
              <a:ext uri="{FF2B5EF4-FFF2-40B4-BE49-F238E27FC236}">
                <a16:creationId xmlns:a16="http://schemas.microsoft.com/office/drawing/2014/main" id="{769C4A0C-740B-4119-9946-2F1B1CE46FD4}"/>
              </a:ext>
            </a:extLst>
          </p:cNvPr>
          <p:cNvSpPr/>
          <p:nvPr/>
        </p:nvSpPr>
        <p:spPr>
          <a:xfrm>
            <a:off x="3957751" y="4991329"/>
            <a:ext cx="1235355" cy="73968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704446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Work out the missing inputs and outputs for this function machine.</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59309E5F-B148-47D8-92EA-184565AAE9FB}"/>
              </a:ext>
            </a:extLst>
          </p:cNvPr>
          <p:cNvGrpSpPr/>
          <p:nvPr/>
        </p:nvGrpSpPr>
        <p:grpSpPr>
          <a:xfrm>
            <a:off x="1639916" y="2037078"/>
            <a:ext cx="5864167" cy="2643979"/>
            <a:chOff x="2289932" y="2280359"/>
            <a:chExt cx="1753885" cy="848055"/>
          </a:xfrm>
        </p:grpSpPr>
        <p:sp>
          <p:nvSpPr>
            <p:cNvPr id="6" name="Rounded Rectangle 45">
              <a:extLst>
                <a:ext uri="{FF2B5EF4-FFF2-40B4-BE49-F238E27FC236}">
                  <a16:creationId xmlns:a16="http://schemas.microsoft.com/office/drawing/2014/main" id="{FE75DB23-ACE2-489F-9D7B-225DB6FC3B59}"/>
                </a:ext>
              </a:extLst>
            </p:cNvPr>
            <p:cNvSpPr/>
            <p:nvPr/>
          </p:nvSpPr>
          <p:spPr>
            <a:xfrm>
              <a:off x="2972715" y="2280359"/>
              <a:ext cx="423692" cy="848055"/>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- 2</a:t>
              </a:r>
            </a:p>
          </p:txBody>
        </p:sp>
        <p:sp>
          <p:nvSpPr>
            <p:cNvPr id="9" name="Rounded Rectangle 49">
              <a:extLst>
                <a:ext uri="{FF2B5EF4-FFF2-40B4-BE49-F238E27FC236}">
                  <a16:creationId xmlns:a16="http://schemas.microsoft.com/office/drawing/2014/main" id="{4F12E2BA-EB97-4C0D-B236-CD257B71D7E2}"/>
                </a:ext>
              </a:extLst>
            </p:cNvPr>
            <p:cNvSpPr/>
            <p:nvPr/>
          </p:nvSpPr>
          <p:spPr>
            <a:xfrm>
              <a:off x="3620125" y="2282556"/>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a:t>
              </a:r>
            </a:p>
          </p:txBody>
        </p:sp>
        <p:sp>
          <p:nvSpPr>
            <p:cNvPr id="10" name="Rounded Rectangle 50">
              <a:extLst>
                <a:ext uri="{FF2B5EF4-FFF2-40B4-BE49-F238E27FC236}">
                  <a16:creationId xmlns:a16="http://schemas.microsoft.com/office/drawing/2014/main" id="{C671C68C-ADA8-48F4-AC84-77E27F3FC71B}"/>
                </a:ext>
              </a:extLst>
            </p:cNvPr>
            <p:cNvSpPr/>
            <p:nvPr/>
          </p:nvSpPr>
          <p:spPr>
            <a:xfrm>
              <a:off x="3620125" y="2584210"/>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45.2</a:t>
              </a:r>
            </a:p>
          </p:txBody>
        </p:sp>
        <p:sp>
          <p:nvSpPr>
            <p:cNvPr id="11" name="Rounded Rectangle 51">
              <a:extLst>
                <a:ext uri="{FF2B5EF4-FFF2-40B4-BE49-F238E27FC236}">
                  <a16:creationId xmlns:a16="http://schemas.microsoft.com/office/drawing/2014/main" id="{94A9D435-BE94-4DAD-B66D-A7061AA6E96D}"/>
                </a:ext>
              </a:extLst>
            </p:cNvPr>
            <p:cNvSpPr/>
            <p:nvPr/>
          </p:nvSpPr>
          <p:spPr>
            <a:xfrm>
              <a:off x="3620125" y="2892279"/>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a:t>
              </a:r>
            </a:p>
          </p:txBody>
        </p:sp>
        <p:sp>
          <p:nvSpPr>
            <p:cNvPr id="12" name="Rounded Rectangle 58">
              <a:extLst>
                <a:ext uri="{FF2B5EF4-FFF2-40B4-BE49-F238E27FC236}">
                  <a16:creationId xmlns:a16="http://schemas.microsoft.com/office/drawing/2014/main" id="{A08CCCE6-CD98-4A89-BC99-763DB9109610}"/>
                </a:ext>
              </a:extLst>
            </p:cNvPr>
            <p:cNvSpPr/>
            <p:nvPr/>
          </p:nvSpPr>
          <p:spPr>
            <a:xfrm>
              <a:off x="2289932" y="2282556"/>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11</a:t>
              </a:r>
            </a:p>
          </p:txBody>
        </p:sp>
        <p:sp>
          <p:nvSpPr>
            <p:cNvPr id="13" name="Rounded Rectangle 59">
              <a:extLst>
                <a:ext uri="{FF2B5EF4-FFF2-40B4-BE49-F238E27FC236}">
                  <a16:creationId xmlns:a16="http://schemas.microsoft.com/office/drawing/2014/main" id="{5C23D44A-0AD8-4D34-B681-6B592EE8ED18}"/>
                </a:ext>
              </a:extLst>
            </p:cNvPr>
            <p:cNvSpPr/>
            <p:nvPr/>
          </p:nvSpPr>
          <p:spPr>
            <a:xfrm>
              <a:off x="2289932" y="2584210"/>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a:t>
              </a:r>
            </a:p>
          </p:txBody>
        </p:sp>
        <p:sp>
          <p:nvSpPr>
            <p:cNvPr id="14" name="Rounded Rectangle 60">
              <a:extLst>
                <a:ext uri="{FF2B5EF4-FFF2-40B4-BE49-F238E27FC236}">
                  <a16:creationId xmlns:a16="http://schemas.microsoft.com/office/drawing/2014/main" id="{3D8C3688-F614-42F4-B586-8F6AE5AE1595}"/>
                </a:ext>
              </a:extLst>
            </p:cNvPr>
            <p:cNvSpPr/>
            <p:nvPr/>
          </p:nvSpPr>
          <p:spPr>
            <a:xfrm>
              <a:off x="2289932" y="2892279"/>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g</a:t>
              </a:r>
            </a:p>
          </p:txBody>
        </p:sp>
      </p:grpSp>
    </p:spTree>
    <p:extLst>
      <p:ext uri="{BB962C8B-B14F-4D97-AF65-F5344CB8AC3E}">
        <p14:creationId xmlns:p14="http://schemas.microsoft.com/office/powerpoint/2010/main" val="1183427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Work out the missing inputs and outputs for this function machine.</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59309E5F-B148-47D8-92EA-184565AAE9FB}"/>
              </a:ext>
            </a:extLst>
          </p:cNvPr>
          <p:cNvGrpSpPr/>
          <p:nvPr/>
        </p:nvGrpSpPr>
        <p:grpSpPr>
          <a:xfrm>
            <a:off x="1639916" y="2037078"/>
            <a:ext cx="5864167" cy="2643979"/>
            <a:chOff x="2289932" y="2280359"/>
            <a:chExt cx="1753885" cy="848055"/>
          </a:xfrm>
        </p:grpSpPr>
        <p:sp>
          <p:nvSpPr>
            <p:cNvPr id="6" name="Rounded Rectangle 45">
              <a:extLst>
                <a:ext uri="{FF2B5EF4-FFF2-40B4-BE49-F238E27FC236}">
                  <a16:creationId xmlns:a16="http://schemas.microsoft.com/office/drawing/2014/main" id="{FE75DB23-ACE2-489F-9D7B-225DB6FC3B59}"/>
                </a:ext>
              </a:extLst>
            </p:cNvPr>
            <p:cNvSpPr/>
            <p:nvPr/>
          </p:nvSpPr>
          <p:spPr>
            <a:xfrm>
              <a:off x="2972715" y="2280359"/>
              <a:ext cx="423692" cy="848055"/>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- 2</a:t>
              </a:r>
            </a:p>
          </p:txBody>
        </p:sp>
        <p:sp>
          <p:nvSpPr>
            <p:cNvPr id="9" name="Rounded Rectangle 49">
              <a:extLst>
                <a:ext uri="{FF2B5EF4-FFF2-40B4-BE49-F238E27FC236}">
                  <a16:creationId xmlns:a16="http://schemas.microsoft.com/office/drawing/2014/main" id="{4F12E2BA-EB97-4C0D-B236-CD257B71D7E2}"/>
                </a:ext>
              </a:extLst>
            </p:cNvPr>
            <p:cNvSpPr/>
            <p:nvPr/>
          </p:nvSpPr>
          <p:spPr>
            <a:xfrm>
              <a:off x="3620125" y="2282556"/>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solidFill>
                    <a:srgbClr val="FF0000"/>
                  </a:solidFill>
                  <a:latin typeface="Century Gothic" panose="020B0502020202020204" pitchFamily="34" charset="0"/>
                </a:rPr>
                <a:t>9</a:t>
              </a:r>
            </a:p>
          </p:txBody>
        </p:sp>
        <p:sp>
          <p:nvSpPr>
            <p:cNvPr id="10" name="Rounded Rectangle 50">
              <a:extLst>
                <a:ext uri="{FF2B5EF4-FFF2-40B4-BE49-F238E27FC236}">
                  <a16:creationId xmlns:a16="http://schemas.microsoft.com/office/drawing/2014/main" id="{C671C68C-ADA8-48F4-AC84-77E27F3FC71B}"/>
                </a:ext>
              </a:extLst>
            </p:cNvPr>
            <p:cNvSpPr/>
            <p:nvPr/>
          </p:nvSpPr>
          <p:spPr>
            <a:xfrm>
              <a:off x="3620125" y="2584210"/>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45.2</a:t>
              </a:r>
            </a:p>
          </p:txBody>
        </p:sp>
        <p:sp>
          <p:nvSpPr>
            <p:cNvPr id="11" name="Rounded Rectangle 51">
              <a:extLst>
                <a:ext uri="{FF2B5EF4-FFF2-40B4-BE49-F238E27FC236}">
                  <a16:creationId xmlns:a16="http://schemas.microsoft.com/office/drawing/2014/main" id="{94A9D435-BE94-4DAD-B66D-A7061AA6E96D}"/>
                </a:ext>
              </a:extLst>
            </p:cNvPr>
            <p:cNvSpPr/>
            <p:nvPr/>
          </p:nvSpPr>
          <p:spPr>
            <a:xfrm>
              <a:off x="3620125" y="2892279"/>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solidFill>
                    <a:srgbClr val="FF0000"/>
                  </a:solidFill>
                  <a:latin typeface="Century Gothic" panose="020B0502020202020204" pitchFamily="34" charset="0"/>
                </a:rPr>
                <a:t>g – 2</a:t>
              </a:r>
            </a:p>
          </p:txBody>
        </p:sp>
        <p:sp>
          <p:nvSpPr>
            <p:cNvPr id="12" name="Rounded Rectangle 58">
              <a:extLst>
                <a:ext uri="{FF2B5EF4-FFF2-40B4-BE49-F238E27FC236}">
                  <a16:creationId xmlns:a16="http://schemas.microsoft.com/office/drawing/2014/main" id="{A08CCCE6-CD98-4A89-BC99-763DB9109610}"/>
                </a:ext>
              </a:extLst>
            </p:cNvPr>
            <p:cNvSpPr/>
            <p:nvPr/>
          </p:nvSpPr>
          <p:spPr>
            <a:xfrm>
              <a:off x="2289932" y="2282556"/>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11</a:t>
              </a:r>
            </a:p>
          </p:txBody>
        </p:sp>
        <p:sp>
          <p:nvSpPr>
            <p:cNvPr id="13" name="Rounded Rectangle 59">
              <a:extLst>
                <a:ext uri="{FF2B5EF4-FFF2-40B4-BE49-F238E27FC236}">
                  <a16:creationId xmlns:a16="http://schemas.microsoft.com/office/drawing/2014/main" id="{5C23D44A-0AD8-4D34-B681-6B592EE8ED18}"/>
                </a:ext>
              </a:extLst>
            </p:cNvPr>
            <p:cNvSpPr/>
            <p:nvPr/>
          </p:nvSpPr>
          <p:spPr>
            <a:xfrm>
              <a:off x="2289932" y="2584210"/>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solidFill>
                    <a:srgbClr val="FF0000"/>
                  </a:solidFill>
                  <a:latin typeface="Century Gothic" panose="020B0502020202020204" pitchFamily="34" charset="0"/>
                </a:rPr>
                <a:t>47.2</a:t>
              </a:r>
            </a:p>
          </p:txBody>
        </p:sp>
        <p:sp>
          <p:nvSpPr>
            <p:cNvPr id="14" name="Rounded Rectangle 60">
              <a:extLst>
                <a:ext uri="{FF2B5EF4-FFF2-40B4-BE49-F238E27FC236}">
                  <a16:creationId xmlns:a16="http://schemas.microsoft.com/office/drawing/2014/main" id="{3D8C3688-F614-42F4-B586-8F6AE5AE1595}"/>
                </a:ext>
              </a:extLst>
            </p:cNvPr>
            <p:cNvSpPr/>
            <p:nvPr/>
          </p:nvSpPr>
          <p:spPr>
            <a:xfrm>
              <a:off x="2289932" y="2892279"/>
              <a:ext cx="423692" cy="223328"/>
            </a:xfrm>
            <a:prstGeom prst="roundRect">
              <a:avLst/>
            </a:prstGeom>
            <a:ln w="28575">
              <a:solidFill>
                <a:schemeClr val="accent4"/>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g</a:t>
              </a:r>
            </a:p>
          </p:txBody>
        </p:sp>
      </p:grpSp>
    </p:spTree>
    <p:extLst>
      <p:ext uri="{BB962C8B-B14F-4D97-AF65-F5344CB8AC3E}">
        <p14:creationId xmlns:p14="http://schemas.microsoft.com/office/powerpoint/2010/main" val="41743452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equation to its answer if k = 12.5</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23DA3DA8-EAB5-402D-B328-11D46741B357}"/>
              </a:ext>
            </a:extLst>
          </p:cNvPr>
          <p:cNvGrpSpPr/>
          <p:nvPr/>
        </p:nvGrpSpPr>
        <p:grpSpPr>
          <a:xfrm>
            <a:off x="1614083" y="1633381"/>
            <a:ext cx="5915833" cy="3591237"/>
            <a:chOff x="2649328" y="5418539"/>
            <a:chExt cx="1615403" cy="929316"/>
          </a:xfrm>
        </p:grpSpPr>
        <p:sp>
          <p:nvSpPr>
            <p:cNvPr id="6" name="Rounded Rectangle 52">
              <a:extLst>
                <a:ext uri="{FF2B5EF4-FFF2-40B4-BE49-F238E27FC236}">
                  <a16:creationId xmlns:a16="http://schemas.microsoft.com/office/drawing/2014/main" id="{0D8E82D1-ED2A-43BE-B4B0-400F35ED9505}"/>
                </a:ext>
              </a:extLst>
            </p:cNvPr>
            <p:cNvSpPr/>
            <p:nvPr/>
          </p:nvSpPr>
          <p:spPr>
            <a:xfrm>
              <a:off x="2649328" y="5418539"/>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3k</a:t>
              </a:r>
            </a:p>
          </p:txBody>
        </p:sp>
        <p:sp>
          <p:nvSpPr>
            <p:cNvPr id="9" name="Rounded Rectangle 53">
              <a:extLst>
                <a:ext uri="{FF2B5EF4-FFF2-40B4-BE49-F238E27FC236}">
                  <a16:creationId xmlns:a16="http://schemas.microsoft.com/office/drawing/2014/main" id="{F2891196-8698-49D3-9D09-9BC4A4025F8D}"/>
                </a:ext>
              </a:extLst>
            </p:cNvPr>
            <p:cNvSpPr/>
            <p:nvPr/>
          </p:nvSpPr>
          <p:spPr>
            <a:xfrm>
              <a:off x="2649328" y="5666789"/>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k </a:t>
              </a:r>
              <a:r>
                <a:rPr lang="en-GB" altLang="en-US" sz="2000" b="1" dirty="0">
                  <a:latin typeface="Century Gothic" panose="020B0502020202020204" pitchFamily="34" charset="0"/>
                </a:rPr>
                <a:t>– </a:t>
              </a:r>
              <a:r>
                <a:rPr lang="en-US" sz="2000" b="1" dirty="0">
                  <a:latin typeface="Century Gothic" panose="020B0502020202020204" pitchFamily="34" charset="0"/>
                </a:rPr>
                <a:t>9</a:t>
              </a:r>
            </a:p>
          </p:txBody>
        </p:sp>
        <p:sp>
          <p:nvSpPr>
            <p:cNvPr id="10" name="Rounded Rectangle 54">
              <a:extLst>
                <a:ext uri="{FF2B5EF4-FFF2-40B4-BE49-F238E27FC236}">
                  <a16:creationId xmlns:a16="http://schemas.microsoft.com/office/drawing/2014/main" id="{CEF354CF-4E06-495F-8E3B-56F55559D138}"/>
                </a:ext>
              </a:extLst>
            </p:cNvPr>
            <p:cNvSpPr/>
            <p:nvPr/>
          </p:nvSpPr>
          <p:spPr>
            <a:xfrm>
              <a:off x="2649328" y="5915038"/>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19 </a:t>
              </a:r>
              <a:r>
                <a:rPr lang="en-GB" altLang="en-US" sz="2000" b="1" dirty="0">
                  <a:latin typeface="Century Gothic" panose="020B0502020202020204" pitchFamily="34" charset="0"/>
                </a:rPr>
                <a:t>–</a:t>
              </a:r>
              <a:r>
                <a:rPr lang="en-US" sz="2000" b="1" dirty="0">
                  <a:latin typeface="Century Gothic" panose="020B0502020202020204" pitchFamily="34" charset="0"/>
                </a:rPr>
                <a:t> k</a:t>
              </a:r>
            </a:p>
          </p:txBody>
        </p:sp>
        <p:sp>
          <p:nvSpPr>
            <p:cNvPr id="11" name="Rounded Rectangle 55">
              <a:extLst>
                <a:ext uri="{FF2B5EF4-FFF2-40B4-BE49-F238E27FC236}">
                  <a16:creationId xmlns:a16="http://schemas.microsoft.com/office/drawing/2014/main" id="{754B438B-B2CE-473D-8C85-D55B1673CD83}"/>
                </a:ext>
              </a:extLst>
            </p:cNvPr>
            <p:cNvSpPr/>
            <p:nvPr/>
          </p:nvSpPr>
          <p:spPr>
            <a:xfrm>
              <a:off x="3700797" y="5418539"/>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6.25</a:t>
              </a:r>
            </a:p>
          </p:txBody>
        </p:sp>
        <p:sp>
          <p:nvSpPr>
            <p:cNvPr id="12" name="Rounded Rectangle 56">
              <a:extLst>
                <a:ext uri="{FF2B5EF4-FFF2-40B4-BE49-F238E27FC236}">
                  <a16:creationId xmlns:a16="http://schemas.microsoft.com/office/drawing/2014/main" id="{4BB6DA4C-620E-4A24-93FE-665B2BB1E672}"/>
                </a:ext>
              </a:extLst>
            </p:cNvPr>
            <p:cNvSpPr/>
            <p:nvPr/>
          </p:nvSpPr>
          <p:spPr>
            <a:xfrm>
              <a:off x="3700797" y="5666789"/>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37.5</a:t>
              </a:r>
            </a:p>
          </p:txBody>
        </p:sp>
        <p:sp>
          <p:nvSpPr>
            <p:cNvPr id="13" name="Rounded Rectangle 57">
              <a:extLst>
                <a:ext uri="{FF2B5EF4-FFF2-40B4-BE49-F238E27FC236}">
                  <a16:creationId xmlns:a16="http://schemas.microsoft.com/office/drawing/2014/main" id="{518E8CE7-E6E1-4129-B441-DC2EE52F0061}"/>
                </a:ext>
              </a:extLst>
            </p:cNvPr>
            <p:cNvSpPr/>
            <p:nvPr/>
          </p:nvSpPr>
          <p:spPr>
            <a:xfrm>
              <a:off x="3700797" y="5915038"/>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6.5</a:t>
              </a:r>
            </a:p>
          </p:txBody>
        </p:sp>
        <p:sp>
          <p:nvSpPr>
            <p:cNvPr id="14" name="Rounded Rectangle 61">
              <a:extLst>
                <a:ext uri="{FF2B5EF4-FFF2-40B4-BE49-F238E27FC236}">
                  <a16:creationId xmlns:a16="http://schemas.microsoft.com/office/drawing/2014/main" id="{E327BDC0-516B-4327-B39A-F3D88501CE88}"/>
                </a:ext>
              </a:extLst>
            </p:cNvPr>
            <p:cNvSpPr/>
            <p:nvPr/>
          </p:nvSpPr>
          <p:spPr>
            <a:xfrm>
              <a:off x="2649328" y="6163286"/>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k ÷ 2</a:t>
              </a:r>
            </a:p>
          </p:txBody>
        </p:sp>
        <p:sp>
          <p:nvSpPr>
            <p:cNvPr id="15" name="Rounded Rectangle 62">
              <a:extLst>
                <a:ext uri="{FF2B5EF4-FFF2-40B4-BE49-F238E27FC236}">
                  <a16:creationId xmlns:a16="http://schemas.microsoft.com/office/drawing/2014/main" id="{EE32561D-2680-45CE-B7D0-486619B0AFAF}"/>
                </a:ext>
              </a:extLst>
            </p:cNvPr>
            <p:cNvSpPr/>
            <p:nvPr/>
          </p:nvSpPr>
          <p:spPr>
            <a:xfrm>
              <a:off x="3700797" y="6163286"/>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3.5</a:t>
              </a:r>
            </a:p>
          </p:txBody>
        </p:sp>
      </p:grpSp>
    </p:spTree>
    <p:extLst>
      <p:ext uri="{BB962C8B-B14F-4D97-AF65-F5344CB8AC3E}">
        <p14:creationId xmlns:p14="http://schemas.microsoft.com/office/powerpoint/2010/main" val="505161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equation to its answer if k = 12.5</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23DA3DA8-EAB5-402D-B328-11D46741B357}"/>
              </a:ext>
            </a:extLst>
          </p:cNvPr>
          <p:cNvGrpSpPr/>
          <p:nvPr/>
        </p:nvGrpSpPr>
        <p:grpSpPr>
          <a:xfrm>
            <a:off x="1614083" y="1633381"/>
            <a:ext cx="5915833" cy="3591237"/>
            <a:chOff x="2649328" y="5418539"/>
            <a:chExt cx="1615403" cy="929316"/>
          </a:xfrm>
        </p:grpSpPr>
        <p:sp>
          <p:nvSpPr>
            <p:cNvPr id="6" name="Rounded Rectangle 52">
              <a:extLst>
                <a:ext uri="{FF2B5EF4-FFF2-40B4-BE49-F238E27FC236}">
                  <a16:creationId xmlns:a16="http://schemas.microsoft.com/office/drawing/2014/main" id="{0D8E82D1-ED2A-43BE-B4B0-400F35ED9505}"/>
                </a:ext>
              </a:extLst>
            </p:cNvPr>
            <p:cNvSpPr/>
            <p:nvPr/>
          </p:nvSpPr>
          <p:spPr>
            <a:xfrm>
              <a:off x="2649328" y="5418539"/>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3k</a:t>
              </a:r>
            </a:p>
          </p:txBody>
        </p:sp>
        <p:sp>
          <p:nvSpPr>
            <p:cNvPr id="9" name="Rounded Rectangle 53">
              <a:extLst>
                <a:ext uri="{FF2B5EF4-FFF2-40B4-BE49-F238E27FC236}">
                  <a16:creationId xmlns:a16="http://schemas.microsoft.com/office/drawing/2014/main" id="{F2891196-8698-49D3-9D09-9BC4A4025F8D}"/>
                </a:ext>
              </a:extLst>
            </p:cNvPr>
            <p:cNvSpPr/>
            <p:nvPr/>
          </p:nvSpPr>
          <p:spPr>
            <a:xfrm>
              <a:off x="2649328" y="5666789"/>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k </a:t>
              </a:r>
              <a:r>
                <a:rPr lang="en-GB" altLang="en-US" sz="2000" b="1" dirty="0">
                  <a:latin typeface="Century Gothic" panose="020B0502020202020204" pitchFamily="34" charset="0"/>
                </a:rPr>
                <a:t>– </a:t>
              </a:r>
              <a:r>
                <a:rPr lang="en-US" sz="2000" b="1" dirty="0">
                  <a:latin typeface="Century Gothic" panose="020B0502020202020204" pitchFamily="34" charset="0"/>
                </a:rPr>
                <a:t>9</a:t>
              </a:r>
            </a:p>
          </p:txBody>
        </p:sp>
        <p:sp>
          <p:nvSpPr>
            <p:cNvPr id="10" name="Rounded Rectangle 54">
              <a:extLst>
                <a:ext uri="{FF2B5EF4-FFF2-40B4-BE49-F238E27FC236}">
                  <a16:creationId xmlns:a16="http://schemas.microsoft.com/office/drawing/2014/main" id="{CEF354CF-4E06-495F-8E3B-56F55559D138}"/>
                </a:ext>
              </a:extLst>
            </p:cNvPr>
            <p:cNvSpPr/>
            <p:nvPr/>
          </p:nvSpPr>
          <p:spPr>
            <a:xfrm>
              <a:off x="2649328" y="5915038"/>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19 </a:t>
              </a:r>
              <a:r>
                <a:rPr lang="en-GB" altLang="en-US" sz="2000" b="1" dirty="0">
                  <a:latin typeface="Century Gothic" panose="020B0502020202020204" pitchFamily="34" charset="0"/>
                </a:rPr>
                <a:t>– </a:t>
              </a:r>
              <a:r>
                <a:rPr lang="en-US" sz="2000" b="1" dirty="0">
                  <a:latin typeface="Century Gothic" panose="020B0502020202020204" pitchFamily="34" charset="0"/>
                </a:rPr>
                <a:t>k</a:t>
              </a:r>
            </a:p>
          </p:txBody>
        </p:sp>
        <p:sp>
          <p:nvSpPr>
            <p:cNvPr id="11" name="Rounded Rectangle 55">
              <a:extLst>
                <a:ext uri="{FF2B5EF4-FFF2-40B4-BE49-F238E27FC236}">
                  <a16:creationId xmlns:a16="http://schemas.microsoft.com/office/drawing/2014/main" id="{754B438B-B2CE-473D-8C85-D55B1673CD83}"/>
                </a:ext>
              </a:extLst>
            </p:cNvPr>
            <p:cNvSpPr/>
            <p:nvPr/>
          </p:nvSpPr>
          <p:spPr>
            <a:xfrm>
              <a:off x="3700797" y="5418539"/>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6.25</a:t>
              </a:r>
            </a:p>
          </p:txBody>
        </p:sp>
        <p:sp>
          <p:nvSpPr>
            <p:cNvPr id="12" name="Rounded Rectangle 56">
              <a:extLst>
                <a:ext uri="{FF2B5EF4-FFF2-40B4-BE49-F238E27FC236}">
                  <a16:creationId xmlns:a16="http://schemas.microsoft.com/office/drawing/2014/main" id="{4BB6DA4C-620E-4A24-93FE-665B2BB1E672}"/>
                </a:ext>
              </a:extLst>
            </p:cNvPr>
            <p:cNvSpPr/>
            <p:nvPr/>
          </p:nvSpPr>
          <p:spPr>
            <a:xfrm>
              <a:off x="3700797" y="5666789"/>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37.5</a:t>
              </a:r>
            </a:p>
          </p:txBody>
        </p:sp>
        <p:sp>
          <p:nvSpPr>
            <p:cNvPr id="13" name="Rounded Rectangle 57">
              <a:extLst>
                <a:ext uri="{FF2B5EF4-FFF2-40B4-BE49-F238E27FC236}">
                  <a16:creationId xmlns:a16="http://schemas.microsoft.com/office/drawing/2014/main" id="{518E8CE7-E6E1-4129-B441-DC2EE52F0061}"/>
                </a:ext>
              </a:extLst>
            </p:cNvPr>
            <p:cNvSpPr/>
            <p:nvPr/>
          </p:nvSpPr>
          <p:spPr>
            <a:xfrm>
              <a:off x="3700797" y="5915038"/>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6.5</a:t>
              </a:r>
            </a:p>
          </p:txBody>
        </p:sp>
        <p:sp>
          <p:nvSpPr>
            <p:cNvPr id="14" name="Rounded Rectangle 61">
              <a:extLst>
                <a:ext uri="{FF2B5EF4-FFF2-40B4-BE49-F238E27FC236}">
                  <a16:creationId xmlns:a16="http://schemas.microsoft.com/office/drawing/2014/main" id="{E327BDC0-516B-4327-B39A-F3D88501CE88}"/>
                </a:ext>
              </a:extLst>
            </p:cNvPr>
            <p:cNvSpPr/>
            <p:nvPr/>
          </p:nvSpPr>
          <p:spPr>
            <a:xfrm>
              <a:off x="2649328" y="6163286"/>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k ÷ 2</a:t>
              </a:r>
            </a:p>
          </p:txBody>
        </p:sp>
        <p:sp>
          <p:nvSpPr>
            <p:cNvPr id="15" name="Rounded Rectangle 62">
              <a:extLst>
                <a:ext uri="{FF2B5EF4-FFF2-40B4-BE49-F238E27FC236}">
                  <a16:creationId xmlns:a16="http://schemas.microsoft.com/office/drawing/2014/main" id="{EE32561D-2680-45CE-B7D0-486619B0AFAF}"/>
                </a:ext>
              </a:extLst>
            </p:cNvPr>
            <p:cNvSpPr/>
            <p:nvPr/>
          </p:nvSpPr>
          <p:spPr>
            <a:xfrm>
              <a:off x="3700797" y="6163286"/>
              <a:ext cx="563934" cy="184569"/>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3.5</a:t>
              </a:r>
            </a:p>
          </p:txBody>
        </p:sp>
      </p:grpSp>
      <p:cxnSp>
        <p:nvCxnSpPr>
          <p:cNvPr id="16" name="Straight Connector 15">
            <a:extLst>
              <a:ext uri="{FF2B5EF4-FFF2-40B4-BE49-F238E27FC236}">
                <a16:creationId xmlns:a16="http://schemas.microsoft.com/office/drawing/2014/main" id="{8BDD7287-67DD-4B22-B0A5-26A7F6CF5F80}"/>
              </a:ext>
            </a:extLst>
          </p:cNvPr>
          <p:cNvCxnSpPr>
            <a:cxnSpLocks/>
            <a:stCxn id="14" idx="3"/>
            <a:endCxn id="11" idx="1"/>
          </p:cNvCxnSpPr>
          <p:nvPr/>
        </p:nvCxnSpPr>
        <p:spPr>
          <a:xfrm flipV="1">
            <a:off x="3679289" y="1990004"/>
            <a:ext cx="1785421" cy="287799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259CB04-C996-4133-9593-54D74281C725}"/>
              </a:ext>
            </a:extLst>
          </p:cNvPr>
          <p:cNvCxnSpPr>
            <a:cxnSpLocks/>
            <a:stCxn id="6" idx="3"/>
            <a:endCxn id="12" idx="1"/>
          </p:cNvCxnSpPr>
          <p:nvPr/>
        </p:nvCxnSpPr>
        <p:spPr>
          <a:xfrm>
            <a:off x="3679289" y="1990004"/>
            <a:ext cx="1785421" cy="95933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1E813DDE-F769-4001-A09A-94F79C6D9DAE}"/>
              </a:ext>
            </a:extLst>
          </p:cNvPr>
          <p:cNvCxnSpPr>
            <a:cxnSpLocks/>
            <a:stCxn id="10" idx="3"/>
            <a:endCxn id="13" idx="1"/>
          </p:cNvCxnSpPr>
          <p:nvPr/>
        </p:nvCxnSpPr>
        <p:spPr>
          <a:xfrm>
            <a:off x="3679289" y="3908668"/>
            <a:ext cx="1785421"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16A70620-7499-495D-8A47-C458F6FF1E84}"/>
              </a:ext>
            </a:extLst>
          </p:cNvPr>
          <p:cNvCxnSpPr>
            <a:cxnSpLocks/>
            <a:stCxn id="9" idx="3"/>
            <a:endCxn id="15" idx="1"/>
          </p:cNvCxnSpPr>
          <p:nvPr/>
        </p:nvCxnSpPr>
        <p:spPr>
          <a:xfrm>
            <a:off x="3679289" y="2949338"/>
            <a:ext cx="1785421" cy="191865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69369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Janet has 3 times as many marbles as Luke. </a:t>
            </a:r>
          </a:p>
          <a:p>
            <a:pPr lvl="0" algn="ctr" defTabSz="514350">
              <a:defRPr/>
            </a:pPr>
            <a:r>
              <a:rPr lang="en-GB" sz="2000" b="1" dirty="0">
                <a:solidFill>
                  <a:schemeClr val="tx1"/>
                </a:solidFill>
                <a:latin typeface="Century Gothic" panose="020B0502020202020204" pitchFamily="34" charset="0"/>
              </a:rPr>
              <a:t>If Luke has </a:t>
            </a:r>
            <a:r>
              <a:rPr lang="en-GB" sz="2000" b="1" i="1" dirty="0">
                <a:solidFill>
                  <a:schemeClr val="tx1"/>
                </a:solidFill>
                <a:latin typeface="Century Gothic" panose="020B0502020202020204" pitchFamily="34" charset="0"/>
              </a:rPr>
              <a:t>z</a:t>
            </a:r>
            <a:r>
              <a:rPr lang="en-GB" sz="2000" b="1" dirty="0">
                <a:solidFill>
                  <a:schemeClr val="tx1"/>
                </a:solidFill>
                <a:latin typeface="Century Gothic" panose="020B0502020202020204" pitchFamily="34" charset="0"/>
              </a:rPr>
              <a:t> marbles, which of these are true?</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TextBox 5">
            <a:extLst>
              <a:ext uri="{FF2B5EF4-FFF2-40B4-BE49-F238E27FC236}">
                <a16:creationId xmlns:a16="http://schemas.microsoft.com/office/drawing/2014/main" id="{262CBF26-782B-442F-8171-3762C29BE53F}"/>
              </a:ext>
            </a:extLst>
          </p:cNvPr>
          <p:cNvSpPr txBox="1"/>
          <p:nvPr/>
        </p:nvSpPr>
        <p:spPr>
          <a:xfrm>
            <a:off x="1993865" y="1852349"/>
            <a:ext cx="5298399" cy="783193"/>
          </a:xfrm>
          <a:prstGeom prst="roundRect">
            <a:avLst/>
          </a:prstGeom>
          <a:solidFill>
            <a:schemeClr val="bg1"/>
          </a:solidFill>
          <a:ln w="28575"/>
        </p:spPr>
        <p:style>
          <a:lnRef idx="2">
            <a:schemeClr val="accent6"/>
          </a:lnRef>
          <a:fillRef idx="1">
            <a:schemeClr val="lt1"/>
          </a:fillRef>
          <a:effectRef idx="0">
            <a:schemeClr val="accent6"/>
          </a:effectRef>
          <a:fontRef idx="minor">
            <a:schemeClr val="dk1"/>
          </a:fontRef>
        </p:style>
        <p:txBody>
          <a:bodyPr wrap="square" rtlCol="0" anchor="ctr">
            <a:spAutoFit/>
          </a:bodyPr>
          <a:lstStyle/>
          <a:p>
            <a:pPr algn="ctr"/>
            <a:r>
              <a:rPr lang="en-GB" sz="2000" b="1" dirty="0">
                <a:latin typeface="Century Gothic" panose="020B0502020202020204" pitchFamily="34" charset="0"/>
              </a:rPr>
              <a:t> If Luke has 10 marbles, Janet has 30</a:t>
            </a:r>
          </a:p>
          <a:p>
            <a:pPr marL="158260" indent="-158260" algn="ctr">
              <a:buAutoNum type="alphaUcParenR"/>
            </a:pPr>
            <a:endParaRPr lang="en-GB" sz="2000" b="1" dirty="0">
              <a:latin typeface="Century Gothic" panose="020B0502020202020204" pitchFamily="34" charset="0"/>
            </a:endParaRPr>
          </a:p>
        </p:txBody>
      </p:sp>
      <p:sp>
        <p:nvSpPr>
          <p:cNvPr id="9" name="TextBox 8">
            <a:extLst>
              <a:ext uri="{FF2B5EF4-FFF2-40B4-BE49-F238E27FC236}">
                <a16:creationId xmlns:a16="http://schemas.microsoft.com/office/drawing/2014/main" id="{AF979E40-E642-4F1B-ACAB-046035409AF4}"/>
              </a:ext>
            </a:extLst>
          </p:cNvPr>
          <p:cNvSpPr txBox="1"/>
          <p:nvPr/>
        </p:nvSpPr>
        <p:spPr>
          <a:xfrm>
            <a:off x="1993865" y="3079671"/>
            <a:ext cx="5298399" cy="783193"/>
          </a:xfrm>
          <a:prstGeom prst="roundRect">
            <a:avLst/>
          </a:prstGeom>
          <a:solidFill>
            <a:schemeClr val="bg1"/>
          </a:solidFill>
          <a:ln w="28575"/>
        </p:spPr>
        <p:style>
          <a:lnRef idx="2">
            <a:schemeClr val="accent6"/>
          </a:lnRef>
          <a:fillRef idx="1">
            <a:schemeClr val="lt1"/>
          </a:fillRef>
          <a:effectRef idx="0">
            <a:schemeClr val="accent6"/>
          </a:effectRef>
          <a:fontRef idx="minor">
            <a:schemeClr val="dk1"/>
          </a:fontRef>
        </p:style>
        <p:txBody>
          <a:bodyPr wrap="square" rtlCol="0" anchor="b">
            <a:spAutoFit/>
          </a:bodyPr>
          <a:lstStyle/>
          <a:p>
            <a:pPr algn="ctr"/>
            <a:r>
              <a:rPr lang="en-GB" sz="2000" b="1" dirty="0">
                <a:latin typeface="Century Gothic" panose="020B0502020202020204" pitchFamily="34" charset="0"/>
              </a:rPr>
              <a:t> Janet has z + 3 marbles</a:t>
            </a:r>
          </a:p>
          <a:p>
            <a:pPr algn="ctr"/>
            <a:endParaRPr lang="en-GB" sz="2000" b="1" dirty="0">
              <a:latin typeface="Century Gothic" panose="020B0502020202020204" pitchFamily="34" charset="0"/>
            </a:endParaRPr>
          </a:p>
        </p:txBody>
      </p:sp>
      <p:sp>
        <p:nvSpPr>
          <p:cNvPr id="10" name="TextBox 9">
            <a:extLst>
              <a:ext uri="{FF2B5EF4-FFF2-40B4-BE49-F238E27FC236}">
                <a16:creationId xmlns:a16="http://schemas.microsoft.com/office/drawing/2014/main" id="{295DAB13-B042-4091-B078-9472D3D9DD1E}"/>
              </a:ext>
            </a:extLst>
          </p:cNvPr>
          <p:cNvSpPr txBox="1"/>
          <p:nvPr/>
        </p:nvSpPr>
        <p:spPr>
          <a:xfrm>
            <a:off x="1993865" y="4306994"/>
            <a:ext cx="5298399" cy="783193"/>
          </a:xfrm>
          <a:prstGeom prst="roundRect">
            <a:avLst/>
          </a:prstGeom>
          <a:solidFill>
            <a:schemeClr val="bg1"/>
          </a:solidFill>
          <a:ln w="28575"/>
        </p:spPr>
        <p:style>
          <a:lnRef idx="2">
            <a:schemeClr val="accent6"/>
          </a:lnRef>
          <a:fillRef idx="1">
            <a:schemeClr val="lt1"/>
          </a:fillRef>
          <a:effectRef idx="0">
            <a:schemeClr val="accent6"/>
          </a:effectRef>
          <a:fontRef idx="minor">
            <a:schemeClr val="dk1"/>
          </a:fontRef>
        </p:style>
        <p:txBody>
          <a:bodyPr wrap="square" rtlCol="0" anchor="ctr">
            <a:spAutoFit/>
          </a:bodyPr>
          <a:lstStyle/>
          <a:p>
            <a:pPr algn="ctr"/>
            <a:r>
              <a:rPr lang="en-GB" sz="2000" b="1" dirty="0">
                <a:latin typeface="Century Gothic" panose="020B0502020202020204" pitchFamily="34" charset="0"/>
              </a:rPr>
              <a:t> Janet has z ÷ 3 marbles</a:t>
            </a:r>
          </a:p>
          <a:p>
            <a:pPr algn="ctr"/>
            <a:endParaRPr lang="en-GB" sz="2000" b="1" dirty="0">
              <a:latin typeface="Century Gothic" panose="020B0502020202020204" pitchFamily="34" charset="0"/>
            </a:endParaRPr>
          </a:p>
        </p:txBody>
      </p:sp>
    </p:spTree>
    <p:extLst>
      <p:ext uri="{BB962C8B-B14F-4D97-AF65-F5344CB8AC3E}">
        <p14:creationId xmlns:p14="http://schemas.microsoft.com/office/powerpoint/2010/main" val="1071900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Janet has 3 times as many marbles as Luke. </a:t>
            </a:r>
          </a:p>
          <a:p>
            <a:pPr lvl="0" algn="ctr" defTabSz="514350">
              <a:defRPr/>
            </a:pPr>
            <a:r>
              <a:rPr lang="en-GB" sz="2000" b="1" dirty="0">
                <a:solidFill>
                  <a:schemeClr val="tx1"/>
                </a:solidFill>
                <a:latin typeface="Century Gothic" panose="020B0502020202020204" pitchFamily="34" charset="0"/>
              </a:rPr>
              <a:t>If Luke has </a:t>
            </a:r>
            <a:r>
              <a:rPr lang="en-GB" sz="2000" b="1" i="1" dirty="0">
                <a:solidFill>
                  <a:schemeClr val="tx1"/>
                </a:solidFill>
                <a:latin typeface="Century Gothic" panose="020B0502020202020204" pitchFamily="34" charset="0"/>
              </a:rPr>
              <a:t>z</a:t>
            </a:r>
            <a:r>
              <a:rPr lang="en-GB" sz="2000" b="1" dirty="0">
                <a:solidFill>
                  <a:schemeClr val="tx1"/>
                </a:solidFill>
                <a:latin typeface="Century Gothic" panose="020B0502020202020204" pitchFamily="34" charset="0"/>
              </a:rPr>
              <a:t> marbles, which of these are true?</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TextBox 5">
            <a:extLst>
              <a:ext uri="{FF2B5EF4-FFF2-40B4-BE49-F238E27FC236}">
                <a16:creationId xmlns:a16="http://schemas.microsoft.com/office/drawing/2014/main" id="{262CBF26-782B-442F-8171-3762C29BE53F}"/>
              </a:ext>
            </a:extLst>
          </p:cNvPr>
          <p:cNvSpPr txBox="1"/>
          <p:nvPr/>
        </p:nvSpPr>
        <p:spPr>
          <a:xfrm>
            <a:off x="1993865" y="1852349"/>
            <a:ext cx="5298399" cy="783193"/>
          </a:xfrm>
          <a:prstGeom prst="roundRect">
            <a:avLst/>
          </a:prstGeom>
          <a:solidFill>
            <a:schemeClr val="bg1"/>
          </a:solidFill>
          <a:ln w="28575">
            <a:solidFill>
              <a:srgbClr val="FF0000"/>
            </a:solidFill>
          </a:ln>
        </p:spPr>
        <p:style>
          <a:lnRef idx="2">
            <a:schemeClr val="accent6"/>
          </a:lnRef>
          <a:fillRef idx="1">
            <a:schemeClr val="lt1"/>
          </a:fillRef>
          <a:effectRef idx="0">
            <a:schemeClr val="accent6"/>
          </a:effectRef>
          <a:fontRef idx="minor">
            <a:schemeClr val="dk1"/>
          </a:fontRef>
        </p:style>
        <p:txBody>
          <a:bodyPr wrap="square" rtlCol="0" anchor="ctr">
            <a:spAutoFit/>
          </a:bodyPr>
          <a:lstStyle/>
          <a:p>
            <a:pPr algn="ctr"/>
            <a:r>
              <a:rPr lang="en-GB" sz="2000" b="1" dirty="0">
                <a:latin typeface="Century Gothic" panose="020B0502020202020204" pitchFamily="34" charset="0"/>
              </a:rPr>
              <a:t> </a:t>
            </a:r>
            <a:r>
              <a:rPr lang="en-GB" sz="2000" b="1" dirty="0">
                <a:solidFill>
                  <a:srgbClr val="FF0000"/>
                </a:solidFill>
                <a:latin typeface="Century Gothic" panose="020B0502020202020204" pitchFamily="34" charset="0"/>
              </a:rPr>
              <a:t>If Luke has 10 marbles, Janet has 30</a:t>
            </a:r>
          </a:p>
          <a:p>
            <a:pPr marL="158260" indent="-158260" algn="ctr">
              <a:buAutoNum type="alphaUcParenR"/>
            </a:pPr>
            <a:endParaRPr lang="en-GB" sz="2000" b="1" dirty="0">
              <a:latin typeface="Century Gothic" panose="020B0502020202020204" pitchFamily="34" charset="0"/>
            </a:endParaRPr>
          </a:p>
        </p:txBody>
      </p:sp>
      <p:sp>
        <p:nvSpPr>
          <p:cNvPr id="9" name="TextBox 8">
            <a:extLst>
              <a:ext uri="{FF2B5EF4-FFF2-40B4-BE49-F238E27FC236}">
                <a16:creationId xmlns:a16="http://schemas.microsoft.com/office/drawing/2014/main" id="{AF979E40-E642-4F1B-ACAB-046035409AF4}"/>
              </a:ext>
            </a:extLst>
          </p:cNvPr>
          <p:cNvSpPr txBox="1"/>
          <p:nvPr/>
        </p:nvSpPr>
        <p:spPr>
          <a:xfrm>
            <a:off x="1993865" y="3079671"/>
            <a:ext cx="5298399" cy="783193"/>
          </a:xfrm>
          <a:prstGeom prst="roundRect">
            <a:avLst/>
          </a:prstGeom>
          <a:solidFill>
            <a:schemeClr val="bg1"/>
          </a:solidFill>
          <a:ln w="28575"/>
        </p:spPr>
        <p:style>
          <a:lnRef idx="2">
            <a:schemeClr val="accent6"/>
          </a:lnRef>
          <a:fillRef idx="1">
            <a:schemeClr val="lt1"/>
          </a:fillRef>
          <a:effectRef idx="0">
            <a:schemeClr val="accent6"/>
          </a:effectRef>
          <a:fontRef idx="minor">
            <a:schemeClr val="dk1"/>
          </a:fontRef>
        </p:style>
        <p:txBody>
          <a:bodyPr wrap="square" rtlCol="0" anchor="b">
            <a:spAutoFit/>
          </a:bodyPr>
          <a:lstStyle/>
          <a:p>
            <a:pPr algn="ctr"/>
            <a:r>
              <a:rPr lang="en-GB" sz="2000" b="1" dirty="0">
                <a:latin typeface="Century Gothic" panose="020B0502020202020204" pitchFamily="34" charset="0"/>
              </a:rPr>
              <a:t> Janet has z + 3 marbles</a:t>
            </a:r>
          </a:p>
          <a:p>
            <a:pPr algn="ctr"/>
            <a:endParaRPr lang="en-GB" sz="2000" b="1" dirty="0">
              <a:latin typeface="Century Gothic" panose="020B0502020202020204" pitchFamily="34" charset="0"/>
            </a:endParaRPr>
          </a:p>
        </p:txBody>
      </p:sp>
      <p:sp>
        <p:nvSpPr>
          <p:cNvPr id="10" name="TextBox 9">
            <a:extLst>
              <a:ext uri="{FF2B5EF4-FFF2-40B4-BE49-F238E27FC236}">
                <a16:creationId xmlns:a16="http://schemas.microsoft.com/office/drawing/2014/main" id="{295DAB13-B042-4091-B078-9472D3D9DD1E}"/>
              </a:ext>
            </a:extLst>
          </p:cNvPr>
          <p:cNvSpPr txBox="1"/>
          <p:nvPr/>
        </p:nvSpPr>
        <p:spPr>
          <a:xfrm>
            <a:off x="1993865" y="4306994"/>
            <a:ext cx="5298399" cy="783193"/>
          </a:xfrm>
          <a:prstGeom prst="roundRect">
            <a:avLst/>
          </a:prstGeom>
          <a:solidFill>
            <a:schemeClr val="bg1"/>
          </a:solidFill>
          <a:ln w="28575"/>
        </p:spPr>
        <p:style>
          <a:lnRef idx="2">
            <a:schemeClr val="accent6"/>
          </a:lnRef>
          <a:fillRef idx="1">
            <a:schemeClr val="lt1"/>
          </a:fillRef>
          <a:effectRef idx="0">
            <a:schemeClr val="accent6"/>
          </a:effectRef>
          <a:fontRef idx="minor">
            <a:schemeClr val="dk1"/>
          </a:fontRef>
        </p:style>
        <p:txBody>
          <a:bodyPr wrap="square" rtlCol="0" anchor="ctr">
            <a:spAutoFit/>
          </a:bodyPr>
          <a:lstStyle/>
          <a:p>
            <a:pPr algn="ctr"/>
            <a:r>
              <a:rPr lang="en-GB" sz="2000" b="1" dirty="0">
                <a:latin typeface="Century Gothic" panose="020B0502020202020204" pitchFamily="34" charset="0"/>
              </a:rPr>
              <a:t> Janet has z ÷ 3 marbles</a:t>
            </a:r>
          </a:p>
          <a:p>
            <a:pPr algn="ctr"/>
            <a:endParaRPr lang="en-GB" sz="2000" b="1" dirty="0">
              <a:latin typeface="Century Gothic" panose="020B0502020202020204" pitchFamily="34" charset="0"/>
            </a:endParaRPr>
          </a:p>
        </p:txBody>
      </p:sp>
    </p:spTree>
    <p:extLst>
      <p:ext uri="{BB962C8B-B14F-4D97-AF65-F5344CB8AC3E}">
        <p14:creationId xmlns:p14="http://schemas.microsoft.com/office/powerpoint/2010/main" val="2619426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4" name="Picture 23">
            <a:extLst>
              <a:ext uri="{FF2B5EF4-FFF2-40B4-BE49-F238E27FC236}">
                <a16:creationId xmlns:a16="http://schemas.microsoft.com/office/drawing/2014/main" id="{4FCBEE98-FD65-4485-A35E-1BDADEAD8072}"/>
              </a:ext>
            </a:extLst>
          </p:cNvPr>
          <p:cNvPicPr>
            <a:picLocks noChangeAspect="1"/>
          </p:cNvPicPr>
          <p:nvPr/>
        </p:nvPicPr>
        <p:blipFill>
          <a:blip r:embed="rId4"/>
          <a:stretch>
            <a:fillRect/>
          </a:stretch>
        </p:blipFill>
        <p:spPr>
          <a:xfrm>
            <a:off x="115438" y="144125"/>
            <a:ext cx="8913124" cy="6322100"/>
          </a:xfrm>
          <a:prstGeom prst="rect">
            <a:avLst/>
          </a:prstGeom>
        </p:spPr>
      </p:pic>
      <p:sp>
        <p:nvSpPr>
          <p:cNvPr id="25" name="Rectangle 24">
            <a:extLst>
              <a:ext uri="{FF2B5EF4-FFF2-40B4-BE49-F238E27FC236}">
                <a16:creationId xmlns:a16="http://schemas.microsoft.com/office/drawing/2014/main" id="{1460F6FF-1437-4694-BCFD-99930B95B0A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an algebraic expression to show how many protractors there are if compasses equals </a:t>
            </a:r>
            <a:r>
              <a:rPr lang="en-GB" sz="2000" b="1" i="1" dirty="0">
                <a:solidFill>
                  <a:schemeClr val="tx1"/>
                </a:solidFill>
                <a:latin typeface="Century Gothic" panose="020B0502020202020204" pitchFamily="34" charset="0"/>
              </a:rPr>
              <a:t>c</a:t>
            </a:r>
            <a:r>
              <a:rPr lang="en-GB" sz="2000" b="1" dirty="0">
                <a:solidFill>
                  <a:schemeClr val="tx1"/>
                </a:solidFill>
                <a:latin typeface="Century Gothic" panose="020B0502020202020204" pitchFamily="34" charset="0"/>
              </a:rPr>
              <a:t>. </a:t>
            </a:r>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0473245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4" name="Picture 23">
            <a:extLst>
              <a:ext uri="{FF2B5EF4-FFF2-40B4-BE49-F238E27FC236}">
                <a16:creationId xmlns:a16="http://schemas.microsoft.com/office/drawing/2014/main" id="{4FCBEE98-FD65-4485-A35E-1BDADEAD8072}"/>
              </a:ext>
            </a:extLst>
          </p:cNvPr>
          <p:cNvPicPr>
            <a:picLocks noChangeAspect="1"/>
          </p:cNvPicPr>
          <p:nvPr/>
        </p:nvPicPr>
        <p:blipFill>
          <a:blip r:embed="rId4"/>
          <a:stretch>
            <a:fillRect/>
          </a:stretch>
        </p:blipFill>
        <p:spPr>
          <a:xfrm>
            <a:off x="115438" y="144125"/>
            <a:ext cx="8913124" cy="6322100"/>
          </a:xfrm>
          <a:prstGeom prst="rect">
            <a:avLst/>
          </a:prstGeom>
        </p:spPr>
      </p:pic>
      <p:sp>
        <p:nvSpPr>
          <p:cNvPr id="25" name="Rectangle 24">
            <a:extLst>
              <a:ext uri="{FF2B5EF4-FFF2-40B4-BE49-F238E27FC236}">
                <a16:creationId xmlns:a16="http://schemas.microsoft.com/office/drawing/2014/main" id="{1460F6FF-1437-4694-BCFD-99930B95B0A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an algebraic expression to show how many protractors there are if compasses equals </a:t>
            </a:r>
            <a:r>
              <a:rPr lang="en-GB" sz="2000" b="1" i="1" dirty="0">
                <a:solidFill>
                  <a:schemeClr val="tx1"/>
                </a:solidFill>
                <a:latin typeface="Century Gothic" panose="020B0502020202020204" pitchFamily="34" charset="0"/>
              </a:rPr>
              <a:t>c</a:t>
            </a:r>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rgbClr val="FF0000"/>
                </a:solidFill>
                <a:latin typeface="Century Gothic" panose="020B0502020202020204" pitchFamily="34" charset="0"/>
              </a:rPr>
              <a:t>Various possible answers; for example: </a:t>
            </a:r>
            <a:r>
              <a:rPr lang="en-GB" sz="2000" b="1" i="1" dirty="0">
                <a:solidFill>
                  <a:srgbClr val="FF0000"/>
                </a:solidFill>
                <a:latin typeface="Century Gothic" panose="020B0502020202020204" pitchFamily="34" charset="0"/>
              </a:rPr>
              <a:t>c</a:t>
            </a:r>
            <a:r>
              <a:rPr lang="en-GB" sz="2000" b="1" dirty="0">
                <a:solidFill>
                  <a:srgbClr val="FF0000"/>
                </a:solidFill>
                <a:latin typeface="Century Gothic" panose="020B0502020202020204" pitchFamily="34" charset="0"/>
              </a:rPr>
              <a:t> + 6, 2.5</a:t>
            </a:r>
            <a:r>
              <a:rPr lang="en-GB" sz="2000" b="1" i="1" dirty="0">
                <a:solidFill>
                  <a:srgbClr val="FF0000"/>
                </a:solidFill>
                <a:latin typeface="Century Gothic" panose="020B0502020202020204" pitchFamily="34" charset="0"/>
              </a:rPr>
              <a:t>c</a:t>
            </a:r>
            <a:r>
              <a:rPr lang="en-GB" sz="2000" b="1" dirty="0">
                <a:solidFill>
                  <a:srgbClr val="FF0000"/>
                </a:solidFill>
                <a:latin typeface="Century Gothic" panose="020B0502020202020204" pitchFamily="34" charset="0"/>
              </a:rPr>
              <a:t>, </a:t>
            </a:r>
            <a:r>
              <a:rPr lang="en-GB" sz="2000" b="1" i="1" dirty="0">
                <a:solidFill>
                  <a:srgbClr val="FF0000"/>
                </a:solidFill>
                <a:latin typeface="Century Gothic" panose="020B0502020202020204" pitchFamily="34" charset="0"/>
              </a:rPr>
              <a:t>c</a:t>
            </a:r>
            <a:r>
              <a:rPr lang="en-GB" sz="2000" b="1" dirty="0">
                <a:solidFill>
                  <a:srgbClr val="FF0000"/>
                </a:solidFill>
                <a:latin typeface="Century Gothic" panose="020B0502020202020204" pitchFamily="34" charset="0"/>
              </a:rPr>
              <a:t> x    .</a:t>
            </a:r>
          </a:p>
          <a:p>
            <a:pPr lvl="0" algn="ctr"/>
            <a:endParaRPr lang="en-GB" sz="2000" b="1" dirty="0">
              <a:solidFill>
                <a:schemeClr val="tx1"/>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B4A600D1-9BE8-442E-B44E-D8624C13735E}"/>
              </a:ext>
            </a:extLst>
          </p:cNvPr>
          <p:cNvGraphicFramePr>
            <a:graphicFrameLocks noGrp="1"/>
          </p:cNvGraphicFramePr>
          <p:nvPr>
            <p:extLst>
              <p:ext uri="{D42A27DB-BD31-4B8C-83A1-F6EECF244321}">
                <p14:modId xmlns:p14="http://schemas.microsoft.com/office/powerpoint/2010/main" val="1107630242"/>
              </p:ext>
            </p:extLst>
          </p:nvPr>
        </p:nvGraphicFramePr>
        <p:xfrm>
          <a:off x="7029974" y="5295260"/>
          <a:ext cx="149538" cy="609600"/>
        </p:xfrm>
        <a:graphic>
          <a:graphicData uri="http://schemas.openxmlformats.org/drawingml/2006/table">
            <a:tbl>
              <a:tblPr firstRow="1" bandRow="1">
                <a:tableStyleId>{5940675A-B579-460E-94D1-54222C63F5DA}</a:tableStyleId>
              </a:tblPr>
              <a:tblGrid>
                <a:gridCol w="149538">
                  <a:extLst>
                    <a:ext uri="{9D8B030D-6E8A-4147-A177-3AD203B41FA5}">
                      <a16:colId xmlns:a16="http://schemas.microsoft.com/office/drawing/2014/main" val="2254074782"/>
                    </a:ext>
                  </a:extLst>
                </a:gridCol>
              </a:tblGrid>
              <a:tr h="126609">
                <a:tc>
                  <a:txBody>
                    <a:bodyPr/>
                    <a:lstStyle/>
                    <a:p>
                      <a:pPr algn="ctr"/>
                      <a:r>
                        <a:rPr lang="en-GB" sz="2000" b="1" dirty="0">
                          <a:solidFill>
                            <a:srgbClr val="FF0000"/>
                          </a:solidFill>
                          <a:latin typeface="Century Gothic" panose="020B0502020202020204" pitchFamily="34" charset="0"/>
                        </a:rPr>
                        <a:t>5</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716542617"/>
                  </a:ext>
                </a:extLst>
              </a:tr>
              <a:tr h="126609">
                <a:tc>
                  <a:txBody>
                    <a:bodyPr/>
                    <a:lstStyle/>
                    <a:p>
                      <a:pPr algn="ctr"/>
                      <a:r>
                        <a:rPr lang="en-GB" sz="2000" b="1" dirty="0">
                          <a:solidFill>
                            <a:srgbClr val="FF0000"/>
                          </a:solidFill>
                          <a:latin typeface="Century Gothic" panose="020B0502020202020204" pitchFamily="34" charset="0"/>
                        </a:rPr>
                        <a:t>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3055394696"/>
                  </a:ext>
                </a:extLst>
              </a:tr>
            </a:tbl>
          </a:graphicData>
        </a:graphic>
      </p:graphicFrame>
    </p:spTree>
    <p:extLst>
      <p:ext uri="{BB962C8B-B14F-4D97-AF65-F5344CB8AC3E}">
        <p14:creationId xmlns:p14="http://schemas.microsoft.com/office/powerpoint/2010/main" val="2298250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Four of the cards are inputs or outputs of the function machine.</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Circle the odd one out. </a:t>
            </a: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Explain your reasoning.</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EEDAC44E-6F78-434A-BB49-7025551FCD8D}"/>
              </a:ext>
            </a:extLst>
          </p:cNvPr>
          <p:cNvGrpSpPr/>
          <p:nvPr/>
        </p:nvGrpSpPr>
        <p:grpSpPr>
          <a:xfrm>
            <a:off x="1951988" y="3650125"/>
            <a:ext cx="5240023" cy="875920"/>
            <a:chOff x="3192630" y="3782172"/>
            <a:chExt cx="2444508" cy="408623"/>
          </a:xfrm>
        </p:grpSpPr>
        <p:sp>
          <p:nvSpPr>
            <p:cNvPr id="16" name="TextBox 15">
              <a:extLst>
                <a:ext uri="{FF2B5EF4-FFF2-40B4-BE49-F238E27FC236}">
                  <a16:creationId xmlns:a16="http://schemas.microsoft.com/office/drawing/2014/main" id="{25DE24F5-5A34-4F27-BF28-D6863C194C17}"/>
                </a:ext>
              </a:extLst>
            </p:cNvPr>
            <p:cNvSpPr txBox="1"/>
            <p:nvPr/>
          </p:nvSpPr>
          <p:spPr>
            <a:xfrm>
              <a:off x="3192630" y="3782172"/>
              <a:ext cx="468000" cy="408623"/>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a:t>
              </a:r>
            </a:p>
          </p:txBody>
        </p:sp>
        <p:sp>
          <p:nvSpPr>
            <p:cNvPr id="17" name="TextBox 16">
              <a:extLst>
                <a:ext uri="{FF2B5EF4-FFF2-40B4-BE49-F238E27FC236}">
                  <a16:creationId xmlns:a16="http://schemas.microsoft.com/office/drawing/2014/main" id="{F6518FC2-913C-411B-98C1-39918C2C825E}"/>
                </a:ext>
              </a:extLst>
            </p:cNvPr>
            <p:cNvSpPr txBox="1"/>
            <p:nvPr/>
          </p:nvSpPr>
          <p:spPr>
            <a:xfrm>
              <a:off x="4007466" y="3782172"/>
              <a:ext cx="814836" cy="408623"/>
            </a:xfrm>
            <a:prstGeom prst="roundRect">
              <a:avLst>
                <a:gd name="adj" fmla="val 50000"/>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 3</a:t>
              </a:r>
            </a:p>
          </p:txBody>
        </p:sp>
        <p:cxnSp>
          <p:nvCxnSpPr>
            <p:cNvPr id="20" name="Straight Arrow Connector 19">
              <a:extLst>
                <a:ext uri="{FF2B5EF4-FFF2-40B4-BE49-F238E27FC236}">
                  <a16:creationId xmlns:a16="http://schemas.microsoft.com/office/drawing/2014/main" id="{0E72D928-19AE-41CC-A5C8-0B67BDEA57F8}"/>
                </a:ext>
              </a:extLst>
            </p:cNvPr>
            <p:cNvCxnSpPr>
              <a:cxnSpLocks/>
            </p:cNvCxnSpPr>
            <p:nvPr/>
          </p:nvCxnSpPr>
          <p:spPr>
            <a:xfrm>
              <a:off x="3668074" y="3986483"/>
              <a:ext cx="338464"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cxnSp>
          <p:nvCxnSpPr>
            <p:cNvPr id="21" name="Straight Arrow Connector 20">
              <a:extLst>
                <a:ext uri="{FF2B5EF4-FFF2-40B4-BE49-F238E27FC236}">
                  <a16:creationId xmlns:a16="http://schemas.microsoft.com/office/drawing/2014/main" id="{2C01FA80-24FC-4F12-A360-B91E47A888F0}"/>
                </a:ext>
              </a:extLst>
            </p:cNvPr>
            <p:cNvCxnSpPr>
              <a:cxnSpLocks/>
            </p:cNvCxnSpPr>
            <p:nvPr/>
          </p:nvCxnSpPr>
          <p:spPr>
            <a:xfrm>
              <a:off x="4822302" y="3986483"/>
              <a:ext cx="346836"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sp>
          <p:nvSpPr>
            <p:cNvPr id="22" name="TextBox 21">
              <a:extLst>
                <a:ext uri="{FF2B5EF4-FFF2-40B4-BE49-F238E27FC236}">
                  <a16:creationId xmlns:a16="http://schemas.microsoft.com/office/drawing/2014/main" id="{C065CAA3-10CC-4953-8907-25ABE3A33C67}"/>
                </a:ext>
              </a:extLst>
            </p:cNvPr>
            <p:cNvSpPr txBox="1"/>
            <p:nvPr/>
          </p:nvSpPr>
          <p:spPr>
            <a:xfrm>
              <a:off x="5169138" y="3782172"/>
              <a:ext cx="468000" cy="408623"/>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a:t>
              </a:r>
            </a:p>
          </p:txBody>
        </p:sp>
      </p:grpSp>
      <p:grpSp>
        <p:nvGrpSpPr>
          <p:cNvPr id="4" name="Group 3">
            <a:extLst>
              <a:ext uri="{FF2B5EF4-FFF2-40B4-BE49-F238E27FC236}">
                <a16:creationId xmlns:a16="http://schemas.microsoft.com/office/drawing/2014/main" id="{5A10A6F1-4A32-40DC-8F5B-F4D103AD8F8D}"/>
              </a:ext>
            </a:extLst>
          </p:cNvPr>
          <p:cNvGrpSpPr/>
          <p:nvPr/>
        </p:nvGrpSpPr>
        <p:grpSpPr>
          <a:xfrm>
            <a:off x="1415562" y="2092738"/>
            <a:ext cx="6312875" cy="879728"/>
            <a:chOff x="2828029" y="2355975"/>
            <a:chExt cx="2945003" cy="410400"/>
          </a:xfrm>
        </p:grpSpPr>
        <p:sp>
          <p:nvSpPr>
            <p:cNvPr id="23" name="TextBox 22">
              <a:extLst>
                <a:ext uri="{FF2B5EF4-FFF2-40B4-BE49-F238E27FC236}">
                  <a16:creationId xmlns:a16="http://schemas.microsoft.com/office/drawing/2014/main" id="{295A6430-A246-45B8-A0B3-07F27D3B2B7D}"/>
                </a:ext>
              </a:extLst>
            </p:cNvPr>
            <p:cNvSpPr txBox="1"/>
            <p:nvPr/>
          </p:nvSpPr>
          <p:spPr>
            <a:xfrm>
              <a:off x="4066531" y="2357752"/>
              <a:ext cx="468000" cy="408623"/>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12</a:t>
              </a:r>
            </a:p>
          </p:txBody>
        </p:sp>
        <p:sp>
          <p:nvSpPr>
            <p:cNvPr id="24" name="TextBox 23">
              <a:extLst>
                <a:ext uri="{FF2B5EF4-FFF2-40B4-BE49-F238E27FC236}">
                  <a16:creationId xmlns:a16="http://schemas.microsoft.com/office/drawing/2014/main" id="{917F2FFE-24F4-40A6-92CF-B971042B2E2C}"/>
                </a:ext>
              </a:extLst>
            </p:cNvPr>
            <p:cNvSpPr txBox="1"/>
            <p:nvPr/>
          </p:nvSpPr>
          <p:spPr>
            <a:xfrm>
              <a:off x="2828029" y="2357752"/>
              <a:ext cx="468000" cy="408623"/>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6.2</a:t>
              </a:r>
            </a:p>
          </p:txBody>
        </p:sp>
        <p:sp>
          <p:nvSpPr>
            <p:cNvPr id="25" name="TextBox 24">
              <a:extLst>
                <a:ext uri="{FF2B5EF4-FFF2-40B4-BE49-F238E27FC236}">
                  <a16:creationId xmlns:a16="http://schemas.microsoft.com/office/drawing/2014/main" id="{D326EE8F-FE1C-43CA-A996-038BF7ABDE83}"/>
                </a:ext>
              </a:extLst>
            </p:cNvPr>
            <p:cNvSpPr txBox="1"/>
            <p:nvPr/>
          </p:nvSpPr>
          <p:spPr>
            <a:xfrm>
              <a:off x="5305032" y="2355975"/>
              <a:ext cx="468000" cy="410400"/>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9</a:t>
              </a:r>
            </a:p>
          </p:txBody>
        </p:sp>
        <p:sp>
          <p:nvSpPr>
            <p:cNvPr id="26" name="TextBox 25">
              <a:extLst>
                <a:ext uri="{FF2B5EF4-FFF2-40B4-BE49-F238E27FC236}">
                  <a16:creationId xmlns:a16="http://schemas.microsoft.com/office/drawing/2014/main" id="{4796E84A-691A-43ED-9A02-B8C17D308F93}"/>
                </a:ext>
              </a:extLst>
            </p:cNvPr>
            <p:cNvSpPr txBox="1"/>
            <p:nvPr/>
          </p:nvSpPr>
          <p:spPr>
            <a:xfrm>
              <a:off x="4685782" y="2355975"/>
              <a:ext cx="468000" cy="410400"/>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18.6</a:t>
              </a:r>
            </a:p>
          </p:txBody>
        </p:sp>
        <p:sp>
          <p:nvSpPr>
            <p:cNvPr id="27" name="TextBox 26">
              <a:extLst>
                <a:ext uri="{FF2B5EF4-FFF2-40B4-BE49-F238E27FC236}">
                  <a16:creationId xmlns:a16="http://schemas.microsoft.com/office/drawing/2014/main" id="{D122DBA2-C450-4B52-B8A2-17927BF30CC1}"/>
                </a:ext>
              </a:extLst>
            </p:cNvPr>
            <p:cNvSpPr txBox="1"/>
            <p:nvPr/>
          </p:nvSpPr>
          <p:spPr>
            <a:xfrm>
              <a:off x="3447280" y="2357752"/>
              <a:ext cx="468000" cy="408623"/>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27</a:t>
              </a:r>
            </a:p>
          </p:txBody>
        </p:sp>
      </p:grpSp>
    </p:spTree>
    <p:extLst>
      <p:ext uri="{BB962C8B-B14F-4D97-AF65-F5344CB8AC3E}">
        <p14:creationId xmlns:p14="http://schemas.microsoft.com/office/powerpoint/2010/main" val="636014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Four of the cards are inputs or outputs of the function machine.</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Circle the odd one out. </a:t>
            </a: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Explain your reasoning.</a:t>
            </a: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12 is the odd one out because…</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EEDAC44E-6F78-434A-BB49-7025551FCD8D}"/>
              </a:ext>
            </a:extLst>
          </p:cNvPr>
          <p:cNvGrpSpPr/>
          <p:nvPr/>
        </p:nvGrpSpPr>
        <p:grpSpPr>
          <a:xfrm>
            <a:off x="1951988" y="3650125"/>
            <a:ext cx="5240023" cy="875920"/>
            <a:chOff x="3192630" y="3782172"/>
            <a:chExt cx="2444508" cy="408623"/>
          </a:xfrm>
        </p:grpSpPr>
        <p:sp>
          <p:nvSpPr>
            <p:cNvPr id="16" name="TextBox 15">
              <a:extLst>
                <a:ext uri="{FF2B5EF4-FFF2-40B4-BE49-F238E27FC236}">
                  <a16:creationId xmlns:a16="http://schemas.microsoft.com/office/drawing/2014/main" id="{25DE24F5-5A34-4F27-BF28-D6863C194C17}"/>
                </a:ext>
              </a:extLst>
            </p:cNvPr>
            <p:cNvSpPr txBox="1"/>
            <p:nvPr/>
          </p:nvSpPr>
          <p:spPr>
            <a:xfrm>
              <a:off x="3192630" y="3782172"/>
              <a:ext cx="468000" cy="408623"/>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a:t>
              </a:r>
            </a:p>
          </p:txBody>
        </p:sp>
        <p:sp>
          <p:nvSpPr>
            <p:cNvPr id="17" name="TextBox 16">
              <a:extLst>
                <a:ext uri="{FF2B5EF4-FFF2-40B4-BE49-F238E27FC236}">
                  <a16:creationId xmlns:a16="http://schemas.microsoft.com/office/drawing/2014/main" id="{F6518FC2-913C-411B-98C1-39918C2C825E}"/>
                </a:ext>
              </a:extLst>
            </p:cNvPr>
            <p:cNvSpPr txBox="1"/>
            <p:nvPr/>
          </p:nvSpPr>
          <p:spPr>
            <a:xfrm>
              <a:off x="4007466" y="3782172"/>
              <a:ext cx="814836" cy="408623"/>
            </a:xfrm>
            <a:prstGeom prst="roundRect">
              <a:avLst>
                <a:gd name="adj" fmla="val 50000"/>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 3</a:t>
              </a:r>
            </a:p>
          </p:txBody>
        </p:sp>
        <p:cxnSp>
          <p:nvCxnSpPr>
            <p:cNvPr id="20" name="Straight Arrow Connector 19">
              <a:extLst>
                <a:ext uri="{FF2B5EF4-FFF2-40B4-BE49-F238E27FC236}">
                  <a16:creationId xmlns:a16="http://schemas.microsoft.com/office/drawing/2014/main" id="{0E72D928-19AE-41CC-A5C8-0B67BDEA57F8}"/>
                </a:ext>
              </a:extLst>
            </p:cNvPr>
            <p:cNvCxnSpPr>
              <a:cxnSpLocks/>
            </p:cNvCxnSpPr>
            <p:nvPr/>
          </p:nvCxnSpPr>
          <p:spPr>
            <a:xfrm>
              <a:off x="3668074" y="3986483"/>
              <a:ext cx="338464"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cxnSp>
          <p:nvCxnSpPr>
            <p:cNvPr id="21" name="Straight Arrow Connector 20">
              <a:extLst>
                <a:ext uri="{FF2B5EF4-FFF2-40B4-BE49-F238E27FC236}">
                  <a16:creationId xmlns:a16="http://schemas.microsoft.com/office/drawing/2014/main" id="{2C01FA80-24FC-4F12-A360-B91E47A888F0}"/>
                </a:ext>
              </a:extLst>
            </p:cNvPr>
            <p:cNvCxnSpPr>
              <a:cxnSpLocks/>
            </p:cNvCxnSpPr>
            <p:nvPr/>
          </p:nvCxnSpPr>
          <p:spPr>
            <a:xfrm>
              <a:off x="4822302" y="3986483"/>
              <a:ext cx="346836"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sp>
          <p:nvSpPr>
            <p:cNvPr id="22" name="TextBox 21">
              <a:extLst>
                <a:ext uri="{FF2B5EF4-FFF2-40B4-BE49-F238E27FC236}">
                  <a16:creationId xmlns:a16="http://schemas.microsoft.com/office/drawing/2014/main" id="{C065CAA3-10CC-4953-8907-25ABE3A33C67}"/>
                </a:ext>
              </a:extLst>
            </p:cNvPr>
            <p:cNvSpPr txBox="1"/>
            <p:nvPr/>
          </p:nvSpPr>
          <p:spPr>
            <a:xfrm>
              <a:off x="5169138" y="3782172"/>
              <a:ext cx="468000" cy="408623"/>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a:t>
              </a:r>
            </a:p>
          </p:txBody>
        </p:sp>
      </p:grpSp>
      <p:grpSp>
        <p:nvGrpSpPr>
          <p:cNvPr id="4" name="Group 3">
            <a:extLst>
              <a:ext uri="{FF2B5EF4-FFF2-40B4-BE49-F238E27FC236}">
                <a16:creationId xmlns:a16="http://schemas.microsoft.com/office/drawing/2014/main" id="{5A10A6F1-4A32-40DC-8F5B-F4D103AD8F8D}"/>
              </a:ext>
            </a:extLst>
          </p:cNvPr>
          <p:cNvGrpSpPr/>
          <p:nvPr/>
        </p:nvGrpSpPr>
        <p:grpSpPr>
          <a:xfrm>
            <a:off x="1415562" y="2092738"/>
            <a:ext cx="6312875" cy="879728"/>
            <a:chOff x="2828029" y="2355975"/>
            <a:chExt cx="2945003" cy="410400"/>
          </a:xfrm>
        </p:grpSpPr>
        <p:sp>
          <p:nvSpPr>
            <p:cNvPr id="23" name="TextBox 22">
              <a:extLst>
                <a:ext uri="{FF2B5EF4-FFF2-40B4-BE49-F238E27FC236}">
                  <a16:creationId xmlns:a16="http://schemas.microsoft.com/office/drawing/2014/main" id="{295A6430-A246-45B8-A0B3-07F27D3B2B7D}"/>
                </a:ext>
              </a:extLst>
            </p:cNvPr>
            <p:cNvSpPr txBox="1"/>
            <p:nvPr/>
          </p:nvSpPr>
          <p:spPr>
            <a:xfrm>
              <a:off x="4066531" y="2357752"/>
              <a:ext cx="468000" cy="408623"/>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rgbClr val="FF0000"/>
                  </a:solidFill>
                  <a:latin typeface="Century Gothic" panose="020B0502020202020204" pitchFamily="34" charset="0"/>
                </a:rPr>
                <a:t>12</a:t>
              </a:r>
            </a:p>
          </p:txBody>
        </p:sp>
        <p:sp>
          <p:nvSpPr>
            <p:cNvPr id="24" name="TextBox 23">
              <a:extLst>
                <a:ext uri="{FF2B5EF4-FFF2-40B4-BE49-F238E27FC236}">
                  <a16:creationId xmlns:a16="http://schemas.microsoft.com/office/drawing/2014/main" id="{917F2FFE-24F4-40A6-92CF-B971042B2E2C}"/>
                </a:ext>
              </a:extLst>
            </p:cNvPr>
            <p:cNvSpPr txBox="1"/>
            <p:nvPr/>
          </p:nvSpPr>
          <p:spPr>
            <a:xfrm>
              <a:off x="2828029" y="2357752"/>
              <a:ext cx="468000" cy="408623"/>
            </a:xfrm>
            <a:prstGeom prst="roundRect">
              <a:avLst/>
            </a:prstGeom>
            <a:ln w="28575">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chemeClr val="bg2">
                      <a:lumMod val="50000"/>
                    </a:schemeClr>
                  </a:solidFill>
                  <a:latin typeface="Century Gothic" panose="020B0502020202020204" pitchFamily="34" charset="0"/>
                </a:rPr>
                <a:t>6.2</a:t>
              </a:r>
            </a:p>
          </p:txBody>
        </p:sp>
        <p:sp>
          <p:nvSpPr>
            <p:cNvPr id="25" name="TextBox 24">
              <a:extLst>
                <a:ext uri="{FF2B5EF4-FFF2-40B4-BE49-F238E27FC236}">
                  <a16:creationId xmlns:a16="http://schemas.microsoft.com/office/drawing/2014/main" id="{D326EE8F-FE1C-43CA-A996-038BF7ABDE83}"/>
                </a:ext>
              </a:extLst>
            </p:cNvPr>
            <p:cNvSpPr txBox="1"/>
            <p:nvPr/>
          </p:nvSpPr>
          <p:spPr>
            <a:xfrm>
              <a:off x="5305032" y="2355975"/>
              <a:ext cx="468000" cy="410400"/>
            </a:xfrm>
            <a:prstGeom prst="roundRect">
              <a:avLst/>
            </a:prstGeom>
            <a:ln w="28575">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chemeClr val="bg2">
                      <a:lumMod val="50000"/>
                    </a:schemeClr>
                  </a:solidFill>
                  <a:latin typeface="Century Gothic" panose="020B0502020202020204" pitchFamily="34" charset="0"/>
                </a:rPr>
                <a:t>9</a:t>
              </a:r>
            </a:p>
          </p:txBody>
        </p:sp>
        <p:sp>
          <p:nvSpPr>
            <p:cNvPr id="26" name="TextBox 25">
              <a:extLst>
                <a:ext uri="{FF2B5EF4-FFF2-40B4-BE49-F238E27FC236}">
                  <a16:creationId xmlns:a16="http://schemas.microsoft.com/office/drawing/2014/main" id="{4796E84A-691A-43ED-9A02-B8C17D308F93}"/>
                </a:ext>
              </a:extLst>
            </p:cNvPr>
            <p:cNvSpPr txBox="1"/>
            <p:nvPr/>
          </p:nvSpPr>
          <p:spPr>
            <a:xfrm>
              <a:off x="4685782" y="2355975"/>
              <a:ext cx="468000" cy="410400"/>
            </a:xfrm>
            <a:prstGeom prst="roundRect">
              <a:avLst/>
            </a:prstGeom>
            <a:ln w="28575">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chemeClr val="bg2">
                      <a:lumMod val="50000"/>
                    </a:schemeClr>
                  </a:solidFill>
                  <a:latin typeface="Century Gothic" panose="020B0502020202020204" pitchFamily="34" charset="0"/>
                </a:rPr>
                <a:t>18.6</a:t>
              </a:r>
            </a:p>
          </p:txBody>
        </p:sp>
        <p:sp>
          <p:nvSpPr>
            <p:cNvPr id="27" name="TextBox 26">
              <a:extLst>
                <a:ext uri="{FF2B5EF4-FFF2-40B4-BE49-F238E27FC236}">
                  <a16:creationId xmlns:a16="http://schemas.microsoft.com/office/drawing/2014/main" id="{D122DBA2-C450-4B52-B8A2-17927BF30CC1}"/>
                </a:ext>
              </a:extLst>
            </p:cNvPr>
            <p:cNvSpPr txBox="1"/>
            <p:nvPr/>
          </p:nvSpPr>
          <p:spPr>
            <a:xfrm>
              <a:off x="3447280" y="2357752"/>
              <a:ext cx="468000" cy="408623"/>
            </a:xfrm>
            <a:prstGeom prst="roundRect">
              <a:avLst/>
            </a:prstGeom>
            <a:ln w="28575">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chemeClr val="bg2">
                      <a:lumMod val="50000"/>
                    </a:schemeClr>
                  </a:solidFill>
                  <a:latin typeface="Century Gothic" panose="020B0502020202020204" pitchFamily="34" charset="0"/>
                </a:rPr>
                <a:t>27</a:t>
              </a:r>
            </a:p>
          </p:txBody>
        </p:sp>
      </p:grpSp>
    </p:spTree>
    <p:extLst>
      <p:ext uri="{BB962C8B-B14F-4D97-AF65-F5344CB8AC3E}">
        <p14:creationId xmlns:p14="http://schemas.microsoft.com/office/powerpoint/2010/main" val="16770369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Four of the cards are inputs or outputs of the function machine.</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Circle the odd one out. </a:t>
            </a: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Explain your reasoning.</a:t>
            </a:r>
          </a:p>
          <a:p>
            <a:pPr lvl="0"/>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12 is the odd one out because 18.6 ÷ 3 = 6.2 and 27 ÷ 3 = 9. </a:t>
            </a:r>
          </a:p>
          <a:p>
            <a:pPr lvl="0"/>
            <a:r>
              <a:rPr lang="en-GB" sz="2000" b="1" dirty="0">
                <a:solidFill>
                  <a:srgbClr val="FF0000"/>
                </a:solidFill>
                <a:latin typeface="Century Gothic" panose="020B0502020202020204" pitchFamily="34" charset="0"/>
              </a:rPr>
              <a:t>12 ÷ 3 = 4 and 36 ÷ 3 = 12 but there is not a number card for 4 or 36.</a:t>
            </a:r>
          </a:p>
          <a:p>
            <a:pPr lvl="0"/>
            <a:endParaRPr lang="en-GB" sz="2000" b="1" dirty="0">
              <a:solidFill>
                <a:srgbClr val="FF0000"/>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EEDAC44E-6F78-434A-BB49-7025551FCD8D}"/>
              </a:ext>
            </a:extLst>
          </p:cNvPr>
          <p:cNvGrpSpPr/>
          <p:nvPr/>
        </p:nvGrpSpPr>
        <p:grpSpPr>
          <a:xfrm>
            <a:off x="1951988" y="3650125"/>
            <a:ext cx="5240023" cy="875920"/>
            <a:chOff x="3192630" y="3782172"/>
            <a:chExt cx="2444508" cy="408623"/>
          </a:xfrm>
        </p:grpSpPr>
        <p:sp>
          <p:nvSpPr>
            <p:cNvPr id="16" name="TextBox 15">
              <a:extLst>
                <a:ext uri="{FF2B5EF4-FFF2-40B4-BE49-F238E27FC236}">
                  <a16:creationId xmlns:a16="http://schemas.microsoft.com/office/drawing/2014/main" id="{25DE24F5-5A34-4F27-BF28-D6863C194C17}"/>
                </a:ext>
              </a:extLst>
            </p:cNvPr>
            <p:cNvSpPr txBox="1"/>
            <p:nvPr/>
          </p:nvSpPr>
          <p:spPr>
            <a:xfrm>
              <a:off x="3192630" y="3782172"/>
              <a:ext cx="468000" cy="408623"/>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a:t>
              </a:r>
            </a:p>
          </p:txBody>
        </p:sp>
        <p:sp>
          <p:nvSpPr>
            <p:cNvPr id="17" name="TextBox 16">
              <a:extLst>
                <a:ext uri="{FF2B5EF4-FFF2-40B4-BE49-F238E27FC236}">
                  <a16:creationId xmlns:a16="http://schemas.microsoft.com/office/drawing/2014/main" id="{F6518FC2-913C-411B-98C1-39918C2C825E}"/>
                </a:ext>
              </a:extLst>
            </p:cNvPr>
            <p:cNvSpPr txBox="1"/>
            <p:nvPr/>
          </p:nvSpPr>
          <p:spPr>
            <a:xfrm>
              <a:off x="4007466" y="3782172"/>
              <a:ext cx="814836" cy="408623"/>
            </a:xfrm>
            <a:prstGeom prst="roundRect">
              <a:avLst>
                <a:gd name="adj" fmla="val 50000"/>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 3</a:t>
              </a:r>
            </a:p>
          </p:txBody>
        </p:sp>
        <p:cxnSp>
          <p:nvCxnSpPr>
            <p:cNvPr id="20" name="Straight Arrow Connector 19">
              <a:extLst>
                <a:ext uri="{FF2B5EF4-FFF2-40B4-BE49-F238E27FC236}">
                  <a16:creationId xmlns:a16="http://schemas.microsoft.com/office/drawing/2014/main" id="{0E72D928-19AE-41CC-A5C8-0B67BDEA57F8}"/>
                </a:ext>
              </a:extLst>
            </p:cNvPr>
            <p:cNvCxnSpPr>
              <a:cxnSpLocks/>
            </p:cNvCxnSpPr>
            <p:nvPr/>
          </p:nvCxnSpPr>
          <p:spPr>
            <a:xfrm>
              <a:off x="3668074" y="3986483"/>
              <a:ext cx="338464"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cxnSp>
          <p:nvCxnSpPr>
            <p:cNvPr id="21" name="Straight Arrow Connector 20">
              <a:extLst>
                <a:ext uri="{FF2B5EF4-FFF2-40B4-BE49-F238E27FC236}">
                  <a16:creationId xmlns:a16="http://schemas.microsoft.com/office/drawing/2014/main" id="{2C01FA80-24FC-4F12-A360-B91E47A888F0}"/>
                </a:ext>
              </a:extLst>
            </p:cNvPr>
            <p:cNvCxnSpPr>
              <a:cxnSpLocks/>
            </p:cNvCxnSpPr>
            <p:nvPr/>
          </p:nvCxnSpPr>
          <p:spPr>
            <a:xfrm>
              <a:off x="4822302" y="3986483"/>
              <a:ext cx="346836" cy="1"/>
            </a:xfrm>
            <a:prstGeom prst="straightConnector1">
              <a:avLst/>
            </a:prstGeom>
            <a:ln w="28575">
              <a:solidFill>
                <a:schemeClr val="accent2"/>
              </a:solidFill>
              <a:tailEnd type="triangle" w="lg" len="lg"/>
            </a:ln>
          </p:spPr>
          <p:style>
            <a:lnRef idx="1">
              <a:schemeClr val="accent6"/>
            </a:lnRef>
            <a:fillRef idx="0">
              <a:schemeClr val="accent6"/>
            </a:fillRef>
            <a:effectRef idx="0">
              <a:schemeClr val="accent6"/>
            </a:effectRef>
            <a:fontRef idx="minor">
              <a:schemeClr val="tx1"/>
            </a:fontRef>
          </p:style>
        </p:cxnSp>
        <p:sp>
          <p:nvSpPr>
            <p:cNvPr id="22" name="TextBox 21">
              <a:extLst>
                <a:ext uri="{FF2B5EF4-FFF2-40B4-BE49-F238E27FC236}">
                  <a16:creationId xmlns:a16="http://schemas.microsoft.com/office/drawing/2014/main" id="{C065CAA3-10CC-4953-8907-25ABE3A33C67}"/>
                </a:ext>
              </a:extLst>
            </p:cNvPr>
            <p:cNvSpPr txBox="1"/>
            <p:nvPr/>
          </p:nvSpPr>
          <p:spPr>
            <a:xfrm>
              <a:off x="5169138" y="3782172"/>
              <a:ext cx="468000" cy="408623"/>
            </a:xfrm>
            <a:prstGeom prst="roundRect">
              <a:avLst/>
            </a:prstGeom>
            <a:ln w="28575">
              <a:solidFill>
                <a:schemeClr val="accent2"/>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latin typeface="Century Gothic" panose="020B0502020202020204" pitchFamily="34" charset="0"/>
                </a:rPr>
                <a:t>?</a:t>
              </a:r>
            </a:p>
          </p:txBody>
        </p:sp>
      </p:grpSp>
      <p:grpSp>
        <p:nvGrpSpPr>
          <p:cNvPr id="4" name="Group 3">
            <a:extLst>
              <a:ext uri="{FF2B5EF4-FFF2-40B4-BE49-F238E27FC236}">
                <a16:creationId xmlns:a16="http://schemas.microsoft.com/office/drawing/2014/main" id="{5A10A6F1-4A32-40DC-8F5B-F4D103AD8F8D}"/>
              </a:ext>
            </a:extLst>
          </p:cNvPr>
          <p:cNvGrpSpPr/>
          <p:nvPr/>
        </p:nvGrpSpPr>
        <p:grpSpPr>
          <a:xfrm>
            <a:off x="1415562" y="2092738"/>
            <a:ext cx="6312875" cy="879728"/>
            <a:chOff x="2828029" y="2355975"/>
            <a:chExt cx="2945003" cy="410400"/>
          </a:xfrm>
        </p:grpSpPr>
        <p:sp>
          <p:nvSpPr>
            <p:cNvPr id="23" name="TextBox 22">
              <a:extLst>
                <a:ext uri="{FF2B5EF4-FFF2-40B4-BE49-F238E27FC236}">
                  <a16:creationId xmlns:a16="http://schemas.microsoft.com/office/drawing/2014/main" id="{295A6430-A246-45B8-A0B3-07F27D3B2B7D}"/>
                </a:ext>
              </a:extLst>
            </p:cNvPr>
            <p:cNvSpPr txBox="1"/>
            <p:nvPr/>
          </p:nvSpPr>
          <p:spPr>
            <a:xfrm>
              <a:off x="4066531" y="2357752"/>
              <a:ext cx="468000" cy="408623"/>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rgbClr val="FF0000"/>
                  </a:solidFill>
                  <a:latin typeface="Century Gothic" panose="020B0502020202020204" pitchFamily="34" charset="0"/>
                </a:rPr>
                <a:t>12</a:t>
              </a:r>
            </a:p>
          </p:txBody>
        </p:sp>
        <p:sp>
          <p:nvSpPr>
            <p:cNvPr id="24" name="TextBox 23">
              <a:extLst>
                <a:ext uri="{FF2B5EF4-FFF2-40B4-BE49-F238E27FC236}">
                  <a16:creationId xmlns:a16="http://schemas.microsoft.com/office/drawing/2014/main" id="{917F2FFE-24F4-40A6-92CF-B971042B2E2C}"/>
                </a:ext>
              </a:extLst>
            </p:cNvPr>
            <p:cNvSpPr txBox="1"/>
            <p:nvPr/>
          </p:nvSpPr>
          <p:spPr>
            <a:xfrm>
              <a:off x="2828029" y="2357752"/>
              <a:ext cx="468000" cy="408623"/>
            </a:xfrm>
            <a:prstGeom prst="roundRect">
              <a:avLst/>
            </a:prstGeom>
            <a:ln w="28575">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chemeClr val="bg2">
                      <a:lumMod val="50000"/>
                    </a:schemeClr>
                  </a:solidFill>
                  <a:latin typeface="Century Gothic" panose="020B0502020202020204" pitchFamily="34" charset="0"/>
                </a:rPr>
                <a:t>6.2</a:t>
              </a:r>
            </a:p>
          </p:txBody>
        </p:sp>
        <p:sp>
          <p:nvSpPr>
            <p:cNvPr id="25" name="TextBox 24">
              <a:extLst>
                <a:ext uri="{FF2B5EF4-FFF2-40B4-BE49-F238E27FC236}">
                  <a16:creationId xmlns:a16="http://schemas.microsoft.com/office/drawing/2014/main" id="{D326EE8F-FE1C-43CA-A996-038BF7ABDE83}"/>
                </a:ext>
              </a:extLst>
            </p:cNvPr>
            <p:cNvSpPr txBox="1"/>
            <p:nvPr/>
          </p:nvSpPr>
          <p:spPr>
            <a:xfrm>
              <a:off x="5305032" y="2355975"/>
              <a:ext cx="468000" cy="410400"/>
            </a:xfrm>
            <a:prstGeom prst="roundRect">
              <a:avLst/>
            </a:prstGeom>
            <a:ln w="28575">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chemeClr val="bg2">
                      <a:lumMod val="50000"/>
                    </a:schemeClr>
                  </a:solidFill>
                  <a:latin typeface="Century Gothic" panose="020B0502020202020204" pitchFamily="34" charset="0"/>
                </a:rPr>
                <a:t>9</a:t>
              </a:r>
            </a:p>
          </p:txBody>
        </p:sp>
        <p:sp>
          <p:nvSpPr>
            <p:cNvPr id="26" name="TextBox 25">
              <a:extLst>
                <a:ext uri="{FF2B5EF4-FFF2-40B4-BE49-F238E27FC236}">
                  <a16:creationId xmlns:a16="http://schemas.microsoft.com/office/drawing/2014/main" id="{4796E84A-691A-43ED-9A02-B8C17D308F93}"/>
                </a:ext>
              </a:extLst>
            </p:cNvPr>
            <p:cNvSpPr txBox="1"/>
            <p:nvPr/>
          </p:nvSpPr>
          <p:spPr>
            <a:xfrm>
              <a:off x="4685782" y="2355975"/>
              <a:ext cx="468000" cy="410400"/>
            </a:xfrm>
            <a:prstGeom prst="roundRect">
              <a:avLst/>
            </a:prstGeom>
            <a:ln w="28575">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chemeClr val="bg2">
                      <a:lumMod val="50000"/>
                    </a:schemeClr>
                  </a:solidFill>
                  <a:latin typeface="Century Gothic" panose="020B0502020202020204" pitchFamily="34" charset="0"/>
                </a:rPr>
                <a:t>18.6</a:t>
              </a:r>
            </a:p>
          </p:txBody>
        </p:sp>
        <p:sp>
          <p:nvSpPr>
            <p:cNvPr id="27" name="TextBox 26">
              <a:extLst>
                <a:ext uri="{FF2B5EF4-FFF2-40B4-BE49-F238E27FC236}">
                  <a16:creationId xmlns:a16="http://schemas.microsoft.com/office/drawing/2014/main" id="{D122DBA2-C450-4B52-B8A2-17927BF30CC1}"/>
                </a:ext>
              </a:extLst>
            </p:cNvPr>
            <p:cNvSpPr txBox="1"/>
            <p:nvPr/>
          </p:nvSpPr>
          <p:spPr>
            <a:xfrm>
              <a:off x="3447280" y="2357752"/>
              <a:ext cx="468000" cy="408623"/>
            </a:xfrm>
            <a:prstGeom prst="roundRect">
              <a:avLst/>
            </a:prstGeom>
            <a:ln w="28575">
              <a:solidFill>
                <a:schemeClr val="bg2">
                  <a:lumMod val="50000"/>
                </a:schemeClr>
              </a:solidFill>
            </a:ln>
          </p:spPr>
          <p:style>
            <a:lnRef idx="2">
              <a:schemeClr val="accent6"/>
            </a:lnRef>
            <a:fillRef idx="1">
              <a:schemeClr val="lt1"/>
            </a:fillRef>
            <a:effectRef idx="0">
              <a:schemeClr val="accent6"/>
            </a:effectRef>
            <a:fontRef idx="minor">
              <a:schemeClr val="dk1"/>
            </a:fontRef>
          </p:style>
          <p:txBody>
            <a:bodyPr wrap="none" lIns="0" tIns="0" rIns="0" bIns="0" rtlCol="0" anchor="ctr" anchorCtr="0">
              <a:noAutofit/>
            </a:bodyPr>
            <a:lstStyle/>
            <a:p>
              <a:pPr algn="ctr"/>
              <a:r>
                <a:rPr lang="en-GB" sz="3200" b="1" dirty="0">
                  <a:solidFill>
                    <a:schemeClr val="bg2">
                      <a:lumMod val="50000"/>
                    </a:schemeClr>
                  </a:solidFill>
                  <a:latin typeface="Century Gothic" panose="020B0502020202020204" pitchFamily="34" charset="0"/>
                </a:rPr>
                <a:t>27</a:t>
              </a:r>
            </a:p>
          </p:txBody>
        </p:sp>
      </p:grpSp>
    </p:spTree>
    <p:extLst>
      <p:ext uri="{BB962C8B-B14F-4D97-AF65-F5344CB8AC3E}">
        <p14:creationId xmlns:p14="http://schemas.microsoft.com/office/powerpoint/2010/main" val="4254326639"/>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f9bae57d942f349496b0c157240b0a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61ec2ab7abc56edcd4447b1e74a28c5"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0F66E79-6D3F-4898-8B5D-8F5D5B6430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purl.org/dc/dcmitype/"/>
    <ds:schemaRef ds:uri="86144f90-c7b6-48d0-aae5-f5e9e48cc3df"/>
    <ds:schemaRef ds:uri="http://purl.org/dc/elements/1.1/"/>
    <ds:schemaRef ds:uri="http://schemas.microsoft.com/office/2006/metadata/properties"/>
    <ds:schemaRef ds:uri="http://schemas.microsoft.com/office/2006/documentManagement/types"/>
    <ds:schemaRef ds:uri="http://purl.org/dc/terms/"/>
    <ds:schemaRef ds:uri="5c7a0828-c5e4-45f8-a074-18a8fdc88ec6"/>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1473</TotalTime>
  <Words>710</Words>
  <Application>Microsoft Office PowerPoint</Application>
  <PresentationFormat>On-screen Show (4:3)</PresentationFormat>
  <Paragraphs>327</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Jan Fitzpatrick</cp:lastModifiedBy>
  <cp:revision>49</cp:revision>
  <dcterms:created xsi:type="dcterms:W3CDTF">2018-03-17T10:08:43Z</dcterms:created>
  <dcterms:modified xsi:type="dcterms:W3CDTF">2019-02-21T13:32:46Z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